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1.xml" ContentType="application/vnd.openxmlformats-officedocument.drawingml.diagramData+xml"/>
  <Override PartName="/ppt/diagrams/data4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quickStyle4.xml" ContentType="application/vnd.openxmlformats-officedocument.drawingml.diagramStyle+xml"/>
  <Override PartName="/ppt/diagrams/layout6.xml" ContentType="application/vnd.openxmlformats-officedocument.drawingml.diagramLayout+xml"/>
  <Override PartName="/ppt/diagrams/drawing3.xml" ContentType="application/vnd.ms-office.drawingml.diagramDrawing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colors4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4.xml" ContentType="application/vnd.openxmlformats-officedocument.drawingml.diagram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5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87" r:id="rId3"/>
    <p:sldId id="286" r:id="rId4"/>
    <p:sldId id="285" r:id="rId5"/>
    <p:sldId id="284" r:id="rId6"/>
    <p:sldId id="292" r:id="rId7"/>
    <p:sldId id="270" r:id="rId8"/>
    <p:sldId id="271" r:id="rId9"/>
    <p:sldId id="300" r:id="rId10"/>
    <p:sldId id="275" r:id="rId11"/>
    <p:sldId id="299" r:id="rId12"/>
    <p:sldId id="276" r:id="rId13"/>
    <p:sldId id="267" r:id="rId14"/>
    <p:sldId id="277" r:id="rId15"/>
    <p:sldId id="272" r:id="rId16"/>
    <p:sldId id="268" r:id="rId17"/>
    <p:sldId id="259" r:id="rId18"/>
    <p:sldId id="289" r:id="rId19"/>
    <p:sldId id="269" r:id="rId20"/>
    <p:sldId id="294" r:id="rId21"/>
    <p:sldId id="295" r:id="rId22"/>
    <p:sldId id="296" r:id="rId23"/>
    <p:sldId id="298" r:id="rId24"/>
    <p:sldId id="290" r:id="rId25"/>
    <p:sldId id="26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0F71E-9AA3-4990-BB3F-6A6DE2C9B632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FA7DFB5-E41D-4C4F-A5B6-1CB4EF03AACC}">
      <dgm:prSet/>
      <dgm:spPr/>
      <dgm:t>
        <a:bodyPr/>
        <a:lstStyle/>
        <a:p>
          <a:r>
            <a:rPr lang="hr-HR" dirty="0"/>
            <a:t>stvarao je na tri jezika: latinski, hrvatski  i talijanski</a:t>
          </a:r>
          <a:endParaRPr lang="en-US" dirty="0"/>
        </a:p>
      </dgm:t>
    </dgm:pt>
    <dgm:pt modelId="{F9F7AA47-5BB8-4DC2-9FAD-F960703A315A}" type="parTrans" cxnId="{28A17114-501A-4407-95E1-522B90231F7D}">
      <dgm:prSet/>
      <dgm:spPr/>
      <dgm:t>
        <a:bodyPr/>
        <a:lstStyle/>
        <a:p>
          <a:endParaRPr lang="en-US"/>
        </a:p>
      </dgm:t>
    </dgm:pt>
    <dgm:pt modelId="{3DFA05E3-6050-4C15-B1F1-F1D6639ABE99}" type="sibTrans" cxnId="{28A17114-501A-4407-95E1-522B90231F7D}">
      <dgm:prSet/>
      <dgm:spPr/>
      <dgm:t>
        <a:bodyPr/>
        <a:lstStyle/>
        <a:p>
          <a:endParaRPr lang="en-US"/>
        </a:p>
      </dgm:t>
    </dgm:pt>
    <dgm:pt modelId="{69D3BF53-C5E7-40BB-82DD-2CC017BF3BDC}">
      <dgm:prSet/>
      <dgm:spPr/>
      <dgm:t>
        <a:bodyPr/>
        <a:lstStyle/>
        <a:p>
          <a:r>
            <a:rPr lang="hr-HR" dirty="0"/>
            <a:t>u svojim djelima nadahnjivao se Biblijom i hagiografijom, antičkim klasicima i crkvenim ocima, suvremenim zbivanjima i kršćanskim moralnim načelima </a:t>
          </a:r>
          <a:endParaRPr lang="en-US" dirty="0"/>
        </a:p>
      </dgm:t>
    </dgm:pt>
    <dgm:pt modelId="{670EB708-D5C6-44E3-91D4-9C43BE57536B}" type="parTrans" cxnId="{3829641F-5579-4DCC-87AC-756A8E0EC656}">
      <dgm:prSet/>
      <dgm:spPr/>
      <dgm:t>
        <a:bodyPr/>
        <a:lstStyle/>
        <a:p>
          <a:endParaRPr lang="en-US"/>
        </a:p>
      </dgm:t>
    </dgm:pt>
    <dgm:pt modelId="{A69CE795-3DB0-44A4-A839-7AE91777024A}" type="sibTrans" cxnId="{3829641F-5579-4DCC-87AC-756A8E0EC656}">
      <dgm:prSet/>
      <dgm:spPr/>
      <dgm:t>
        <a:bodyPr/>
        <a:lstStyle/>
        <a:p>
          <a:endParaRPr lang="en-US"/>
        </a:p>
      </dgm:t>
    </dgm:pt>
    <dgm:pt modelId="{D23062DE-E788-4BA9-9D1C-B1EDBCEC322D}">
      <dgm:prSet/>
      <dgm:spPr/>
      <dgm:t>
        <a:bodyPr/>
        <a:lstStyle/>
        <a:p>
          <a:r>
            <a:rPr lang="hr-HR"/>
            <a:t>sastavljao je kompendije i zbornike uputa za praktičan kršćanski život, moralno-teološke i kulturnopovijesne rasprave, propovijedi, dijaloge, priče, pisma...</a:t>
          </a:r>
          <a:endParaRPr lang="en-US"/>
        </a:p>
      </dgm:t>
    </dgm:pt>
    <dgm:pt modelId="{B8D7B07E-9C19-406A-98EF-C8F2BC2B967A}" type="parTrans" cxnId="{A152CD5B-02A0-4B48-ADB3-79BFD3D892E0}">
      <dgm:prSet/>
      <dgm:spPr/>
      <dgm:t>
        <a:bodyPr/>
        <a:lstStyle/>
        <a:p>
          <a:endParaRPr lang="en-US"/>
        </a:p>
      </dgm:t>
    </dgm:pt>
    <dgm:pt modelId="{5CD07B54-D367-4C55-8DE6-1E03F259AD53}" type="sibTrans" cxnId="{A152CD5B-02A0-4B48-ADB3-79BFD3D892E0}">
      <dgm:prSet/>
      <dgm:spPr/>
      <dgm:t>
        <a:bodyPr/>
        <a:lstStyle/>
        <a:p>
          <a:endParaRPr lang="en-US"/>
        </a:p>
      </dgm:t>
    </dgm:pt>
    <dgm:pt modelId="{7F4ECF26-80C8-4339-A6F1-5B8DB0656C6B}">
      <dgm:prSet/>
      <dgm:spPr/>
      <dgm:t>
        <a:bodyPr/>
        <a:lstStyle/>
        <a:p>
          <a:r>
            <a:rPr lang="hr-HR"/>
            <a:t>piše o suvremenim zbivanjima, u prvom redu o turskoj opasnosti i razjedinjenosti kršćana</a:t>
          </a:r>
          <a:endParaRPr lang="en-US"/>
        </a:p>
      </dgm:t>
    </dgm:pt>
    <dgm:pt modelId="{9BF617B2-3946-4A5B-BE99-11074AD30B33}" type="parTrans" cxnId="{788C2C78-CE8B-4BEE-AB31-D8561B0A3973}">
      <dgm:prSet/>
      <dgm:spPr/>
      <dgm:t>
        <a:bodyPr/>
        <a:lstStyle/>
        <a:p>
          <a:endParaRPr lang="en-US"/>
        </a:p>
      </dgm:t>
    </dgm:pt>
    <dgm:pt modelId="{FCF4290A-07F8-49FC-9960-79D67CFD3418}" type="sibTrans" cxnId="{788C2C78-CE8B-4BEE-AB31-D8561B0A3973}">
      <dgm:prSet/>
      <dgm:spPr/>
      <dgm:t>
        <a:bodyPr/>
        <a:lstStyle/>
        <a:p>
          <a:endParaRPr lang="en-US"/>
        </a:p>
      </dgm:t>
    </dgm:pt>
    <dgm:pt modelId="{73462C60-7B4E-458F-B0E9-D83BAD9BADE8}" type="pres">
      <dgm:prSet presAssocID="{8EA0F71E-9AA3-4990-BB3F-6A6DE2C9B632}" presName="outerComposite" presStyleCnt="0">
        <dgm:presLayoutVars>
          <dgm:chMax val="5"/>
          <dgm:dir/>
          <dgm:resizeHandles val="exact"/>
        </dgm:presLayoutVars>
      </dgm:prSet>
      <dgm:spPr/>
    </dgm:pt>
    <dgm:pt modelId="{D77F99AE-19DA-48C1-9D16-6252ABD1D449}" type="pres">
      <dgm:prSet presAssocID="{8EA0F71E-9AA3-4990-BB3F-6A6DE2C9B632}" presName="dummyMaxCanvas" presStyleCnt="0">
        <dgm:presLayoutVars/>
      </dgm:prSet>
      <dgm:spPr/>
    </dgm:pt>
    <dgm:pt modelId="{82E387AF-1F56-4FF3-A620-329C4E5591E4}" type="pres">
      <dgm:prSet presAssocID="{8EA0F71E-9AA3-4990-BB3F-6A6DE2C9B632}" presName="FourNodes_1" presStyleLbl="node1" presStyleIdx="0" presStyleCnt="4">
        <dgm:presLayoutVars>
          <dgm:bulletEnabled val="1"/>
        </dgm:presLayoutVars>
      </dgm:prSet>
      <dgm:spPr/>
    </dgm:pt>
    <dgm:pt modelId="{F01775DF-3BA6-4115-9A9B-9682E7211AA4}" type="pres">
      <dgm:prSet presAssocID="{8EA0F71E-9AA3-4990-BB3F-6A6DE2C9B632}" presName="FourNodes_2" presStyleLbl="node1" presStyleIdx="1" presStyleCnt="4">
        <dgm:presLayoutVars>
          <dgm:bulletEnabled val="1"/>
        </dgm:presLayoutVars>
      </dgm:prSet>
      <dgm:spPr/>
    </dgm:pt>
    <dgm:pt modelId="{42CE392F-3B85-407B-A077-B8951B90DE08}" type="pres">
      <dgm:prSet presAssocID="{8EA0F71E-9AA3-4990-BB3F-6A6DE2C9B632}" presName="FourNodes_3" presStyleLbl="node1" presStyleIdx="2" presStyleCnt="4">
        <dgm:presLayoutVars>
          <dgm:bulletEnabled val="1"/>
        </dgm:presLayoutVars>
      </dgm:prSet>
      <dgm:spPr/>
    </dgm:pt>
    <dgm:pt modelId="{C1BD6464-D24A-455F-B5AF-43579DFD850A}" type="pres">
      <dgm:prSet presAssocID="{8EA0F71E-9AA3-4990-BB3F-6A6DE2C9B632}" presName="FourNodes_4" presStyleLbl="node1" presStyleIdx="3" presStyleCnt="4">
        <dgm:presLayoutVars>
          <dgm:bulletEnabled val="1"/>
        </dgm:presLayoutVars>
      </dgm:prSet>
      <dgm:spPr/>
    </dgm:pt>
    <dgm:pt modelId="{D99D2673-C9C9-48EB-8FBD-E00E98553FAE}" type="pres">
      <dgm:prSet presAssocID="{8EA0F71E-9AA3-4990-BB3F-6A6DE2C9B632}" presName="FourConn_1-2" presStyleLbl="fgAccFollowNode1" presStyleIdx="0" presStyleCnt="3">
        <dgm:presLayoutVars>
          <dgm:bulletEnabled val="1"/>
        </dgm:presLayoutVars>
      </dgm:prSet>
      <dgm:spPr/>
    </dgm:pt>
    <dgm:pt modelId="{C9C336D0-3ABA-4284-AFB6-5F22995BDC4C}" type="pres">
      <dgm:prSet presAssocID="{8EA0F71E-9AA3-4990-BB3F-6A6DE2C9B632}" presName="FourConn_2-3" presStyleLbl="fgAccFollowNode1" presStyleIdx="1" presStyleCnt="3">
        <dgm:presLayoutVars>
          <dgm:bulletEnabled val="1"/>
        </dgm:presLayoutVars>
      </dgm:prSet>
      <dgm:spPr/>
    </dgm:pt>
    <dgm:pt modelId="{89B5E6A9-D010-490E-A87B-CB011517BF29}" type="pres">
      <dgm:prSet presAssocID="{8EA0F71E-9AA3-4990-BB3F-6A6DE2C9B632}" presName="FourConn_3-4" presStyleLbl="fgAccFollowNode1" presStyleIdx="2" presStyleCnt="3">
        <dgm:presLayoutVars>
          <dgm:bulletEnabled val="1"/>
        </dgm:presLayoutVars>
      </dgm:prSet>
      <dgm:spPr/>
    </dgm:pt>
    <dgm:pt modelId="{5303BE35-EAAA-45EB-B3B7-EA3CEB411DD4}" type="pres">
      <dgm:prSet presAssocID="{8EA0F71E-9AA3-4990-BB3F-6A6DE2C9B632}" presName="FourNodes_1_text" presStyleLbl="node1" presStyleIdx="3" presStyleCnt="4">
        <dgm:presLayoutVars>
          <dgm:bulletEnabled val="1"/>
        </dgm:presLayoutVars>
      </dgm:prSet>
      <dgm:spPr/>
    </dgm:pt>
    <dgm:pt modelId="{EA394B8A-8528-437E-8B64-F862193A16B1}" type="pres">
      <dgm:prSet presAssocID="{8EA0F71E-9AA3-4990-BB3F-6A6DE2C9B632}" presName="FourNodes_2_text" presStyleLbl="node1" presStyleIdx="3" presStyleCnt="4">
        <dgm:presLayoutVars>
          <dgm:bulletEnabled val="1"/>
        </dgm:presLayoutVars>
      </dgm:prSet>
      <dgm:spPr/>
    </dgm:pt>
    <dgm:pt modelId="{420150DD-871C-46FC-98E8-51DC3BC0ADE9}" type="pres">
      <dgm:prSet presAssocID="{8EA0F71E-9AA3-4990-BB3F-6A6DE2C9B632}" presName="FourNodes_3_text" presStyleLbl="node1" presStyleIdx="3" presStyleCnt="4">
        <dgm:presLayoutVars>
          <dgm:bulletEnabled val="1"/>
        </dgm:presLayoutVars>
      </dgm:prSet>
      <dgm:spPr/>
    </dgm:pt>
    <dgm:pt modelId="{4B7512DC-1B57-4D1C-8713-0FE72451EA9E}" type="pres">
      <dgm:prSet presAssocID="{8EA0F71E-9AA3-4990-BB3F-6A6DE2C9B63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A617A00-36C9-47FF-A692-11DBD1831C42}" type="presOf" srcId="{A69CE795-3DB0-44A4-A839-7AE91777024A}" destId="{C9C336D0-3ABA-4284-AFB6-5F22995BDC4C}" srcOrd="0" destOrd="0" presId="urn:microsoft.com/office/officeart/2005/8/layout/vProcess5"/>
    <dgm:cxn modelId="{9CC6FB0C-9B92-4B59-8246-199B0FCA1D6D}" type="presOf" srcId="{D23062DE-E788-4BA9-9D1C-B1EDBCEC322D}" destId="{42CE392F-3B85-407B-A077-B8951B90DE08}" srcOrd="0" destOrd="0" presId="urn:microsoft.com/office/officeart/2005/8/layout/vProcess5"/>
    <dgm:cxn modelId="{28A17114-501A-4407-95E1-522B90231F7D}" srcId="{8EA0F71E-9AA3-4990-BB3F-6A6DE2C9B632}" destId="{FFA7DFB5-E41D-4C4F-A5B6-1CB4EF03AACC}" srcOrd="0" destOrd="0" parTransId="{F9F7AA47-5BB8-4DC2-9FAD-F960703A315A}" sibTransId="{3DFA05E3-6050-4C15-B1F1-F1D6639ABE99}"/>
    <dgm:cxn modelId="{3829641F-5579-4DCC-87AC-756A8E0EC656}" srcId="{8EA0F71E-9AA3-4990-BB3F-6A6DE2C9B632}" destId="{69D3BF53-C5E7-40BB-82DD-2CC017BF3BDC}" srcOrd="1" destOrd="0" parTransId="{670EB708-D5C6-44E3-91D4-9C43BE57536B}" sibTransId="{A69CE795-3DB0-44A4-A839-7AE91777024A}"/>
    <dgm:cxn modelId="{3DB65C2F-619F-466A-A1AF-8B233FACF763}" type="presOf" srcId="{FFA7DFB5-E41D-4C4F-A5B6-1CB4EF03AACC}" destId="{82E387AF-1F56-4FF3-A620-329C4E5591E4}" srcOrd="0" destOrd="0" presId="urn:microsoft.com/office/officeart/2005/8/layout/vProcess5"/>
    <dgm:cxn modelId="{A152CD5B-02A0-4B48-ADB3-79BFD3D892E0}" srcId="{8EA0F71E-9AA3-4990-BB3F-6A6DE2C9B632}" destId="{D23062DE-E788-4BA9-9D1C-B1EDBCEC322D}" srcOrd="2" destOrd="0" parTransId="{B8D7B07E-9C19-406A-98EF-C8F2BC2B967A}" sibTransId="{5CD07B54-D367-4C55-8DE6-1E03F259AD53}"/>
    <dgm:cxn modelId="{8D7D1748-692F-482B-B963-060F8926EC44}" type="presOf" srcId="{69D3BF53-C5E7-40BB-82DD-2CC017BF3BDC}" destId="{EA394B8A-8528-437E-8B64-F862193A16B1}" srcOrd="1" destOrd="0" presId="urn:microsoft.com/office/officeart/2005/8/layout/vProcess5"/>
    <dgm:cxn modelId="{788C2C78-CE8B-4BEE-AB31-D8561B0A3973}" srcId="{8EA0F71E-9AA3-4990-BB3F-6A6DE2C9B632}" destId="{7F4ECF26-80C8-4339-A6F1-5B8DB0656C6B}" srcOrd="3" destOrd="0" parTransId="{9BF617B2-3946-4A5B-BE99-11074AD30B33}" sibTransId="{FCF4290A-07F8-49FC-9960-79D67CFD3418}"/>
    <dgm:cxn modelId="{101AAE87-1C99-400A-8DB5-9C0EE002AD6F}" type="presOf" srcId="{7F4ECF26-80C8-4339-A6F1-5B8DB0656C6B}" destId="{4B7512DC-1B57-4D1C-8713-0FE72451EA9E}" srcOrd="1" destOrd="0" presId="urn:microsoft.com/office/officeart/2005/8/layout/vProcess5"/>
    <dgm:cxn modelId="{EA8541AE-3B11-49B2-BE42-F7A9EC007E69}" type="presOf" srcId="{3DFA05E3-6050-4C15-B1F1-F1D6639ABE99}" destId="{D99D2673-C9C9-48EB-8FBD-E00E98553FAE}" srcOrd="0" destOrd="0" presId="urn:microsoft.com/office/officeart/2005/8/layout/vProcess5"/>
    <dgm:cxn modelId="{16D759AE-CAAB-4B6C-9155-0397EF36D58E}" type="presOf" srcId="{69D3BF53-C5E7-40BB-82DD-2CC017BF3BDC}" destId="{F01775DF-3BA6-4115-9A9B-9682E7211AA4}" srcOrd="0" destOrd="0" presId="urn:microsoft.com/office/officeart/2005/8/layout/vProcess5"/>
    <dgm:cxn modelId="{4B1210CF-1582-4A8C-BD97-0F3AD5B42EDF}" type="presOf" srcId="{5CD07B54-D367-4C55-8DE6-1E03F259AD53}" destId="{89B5E6A9-D010-490E-A87B-CB011517BF29}" srcOrd="0" destOrd="0" presId="urn:microsoft.com/office/officeart/2005/8/layout/vProcess5"/>
    <dgm:cxn modelId="{AD33E7D7-BDDD-4966-BF45-A8375B4A9E79}" type="presOf" srcId="{8EA0F71E-9AA3-4990-BB3F-6A6DE2C9B632}" destId="{73462C60-7B4E-458F-B0E9-D83BAD9BADE8}" srcOrd="0" destOrd="0" presId="urn:microsoft.com/office/officeart/2005/8/layout/vProcess5"/>
    <dgm:cxn modelId="{942D42DE-484D-4D26-91AB-152D5E31437C}" type="presOf" srcId="{7F4ECF26-80C8-4339-A6F1-5B8DB0656C6B}" destId="{C1BD6464-D24A-455F-B5AF-43579DFD850A}" srcOrd="0" destOrd="0" presId="urn:microsoft.com/office/officeart/2005/8/layout/vProcess5"/>
    <dgm:cxn modelId="{00E55FF3-9FD7-44D0-8B8F-34EA0EE79D08}" type="presOf" srcId="{FFA7DFB5-E41D-4C4F-A5B6-1CB4EF03AACC}" destId="{5303BE35-EAAA-45EB-B3B7-EA3CEB411DD4}" srcOrd="1" destOrd="0" presId="urn:microsoft.com/office/officeart/2005/8/layout/vProcess5"/>
    <dgm:cxn modelId="{E81FE6F9-DE07-4BCD-885E-6A2DD0CE5B7A}" type="presOf" srcId="{D23062DE-E788-4BA9-9D1C-B1EDBCEC322D}" destId="{420150DD-871C-46FC-98E8-51DC3BC0ADE9}" srcOrd="1" destOrd="0" presId="urn:microsoft.com/office/officeart/2005/8/layout/vProcess5"/>
    <dgm:cxn modelId="{3AAAC80C-78D8-40E1-B72E-0C13FA3E0946}" type="presParOf" srcId="{73462C60-7B4E-458F-B0E9-D83BAD9BADE8}" destId="{D77F99AE-19DA-48C1-9D16-6252ABD1D449}" srcOrd="0" destOrd="0" presId="urn:microsoft.com/office/officeart/2005/8/layout/vProcess5"/>
    <dgm:cxn modelId="{C1DCA953-B306-4DB4-AFB9-9D7C91EA5877}" type="presParOf" srcId="{73462C60-7B4E-458F-B0E9-D83BAD9BADE8}" destId="{82E387AF-1F56-4FF3-A620-329C4E5591E4}" srcOrd="1" destOrd="0" presId="urn:microsoft.com/office/officeart/2005/8/layout/vProcess5"/>
    <dgm:cxn modelId="{F785893F-6A0B-42F8-B789-DA1F56C0EF9E}" type="presParOf" srcId="{73462C60-7B4E-458F-B0E9-D83BAD9BADE8}" destId="{F01775DF-3BA6-4115-9A9B-9682E7211AA4}" srcOrd="2" destOrd="0" presId="urn:microsoft.com/office/officeart/2005/8/layout/vProcess5"/>
    <dgm:cxn modelId="{12D80E45-4338-4841-855D-BFC8607E6A03}" type="presParOf" srcId="{73462C60-7B4E-458F-B0E9-D83BAD9BADE8}" destId="{42CE392F-3B85-407B-A077-B8951B90DE08}" srcOrd="3" destOrd="0" presId="urn:microsoft.com/office/officeart/2005/8/layout/vProcess5"/>
    <dgm:cxn modelId="{FD7A3492-1D26-46C8-B1B1-34205E3839EF}" type="presParOf" srcId="{73462C60-7B4E-458F-B0E9-D83BAD9BADE8}" destId="{C1BD6464-D24A-455F-B5AF-43579DFD850A}" srcOrd="4" destOrd="0" presId="urn:microsoft.com/office/officeart/2005/8/layout/vProcess5"/>
    <dgm:cxn modelId="{A550B743-4BC0-4072-8AE2-4EF7253E7B7B}" type="presParOf" srcId="{73462C60-7B4E-458F-B0E9-D83BAD9BADE8}" destId="{D99D2673-C9C9-48EB-8FBD-E00E98553FAE}" srcOrd="5" destOrd="0" presId="urn:microsoft.com/office/officeart/2005/8/layout/vProcess5"/>
    <dgm:cxn modelId="{7CE764CE-3E61-42B4-AC83-84E2CF84CAA0}" type="presParOf" srcId="{73462C60-7B4E-458F-B0E9-D83BAD9BADE8}" destId="{C9C336D0-3ABA-4284-AFB6-5F22995BDC4C}" srcOrd="6" destOrd="0" presId="urn:microsoft.com/office/officeart/2005/8/layout/vProcess5"/>
    <dgm:cxn modelId="{69F18F3F-D7BA-41B3-A924-DCB224F19230}" type="presParOf" srcId="{73462C60-7B4E-458F-B0E9-D83BAD9BADE8}" destId="{89B5E6A9-D010-490E-A87B-CB011517BF29}" srcOrd="7" destOrd="0" presId="urn:microsoft.com/office/officeart/2005/8/layout/vProcess5"/>
    <dgm:cxn modelId="{B3DFE820-4E39-48DD-B88B-F9E48F7DA7FD}" type="presParOf" srcId="{73462C60-7B4E-458F-B0E9-D83BAD9BADE8}" destId="{5303BE35-EAAA-45EB-B3B7-EA3CEB411DD4}" srcOrd="8" destOrd="0" presId="urn:microsoft.com/office/officeart/2005/8/layout/vProcess5"/>
    <dgm:cxn modelId="{AABD8CFA-1BD6-4C90-A58B-A956BA96EEE2}" type="presParOf" srcId="{73462C60-7B4E-458F-B0E9-D83BAD9BADE8}" destId="{EA394B8A-8528-437E-8B64-F862193A16B1}" srcOrd="9" destOrd="0" presId="urn:microsoft.com/office/officeart/2005/8/layout/vProcess5"/>
    <dgm:cxn modelId="{36483A12-699D-4C59-98C5-3968DC42B2D9}" type="presParOf" srcId="{73462C60-7B4E-458F-B0E9-D83BAD9BADE8}" destId="{420150DD-871C-46FC-98E8-51DC3BC0ADE9}" srcOrd="10" destOrd="0" presId="urn:microsoft.com/office/officeart/2005/8/layout/vProcess5"/>
    <dgm:cxn modelId="{6EFA0B42-5F44-4D9B-95FB-0C9FFDEE1CDF}" type="presParOf" srcId="{73462C60-7B4E-458F-B0E9-D83BAD9BADE8}" destId="{4B7512DC-1B57-4D1C-8713-0FE72451EA9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D0B922-CB17-4EAB-8E1A-29574295DD85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D05060-0BD0-45DC-85C3-0ED9BC89DFB5}">
      <dgm:prSet/>
      <dgm:spPr/>
      <dgm:t>
        <a:bodyPr/>
        <a:lstStyle/>
        <a:p>
          <a:r>
            <a:rPr lang="hr-HR" b="1" dirty="0"/>
            <a:t>De </a:t>
          </a:r>
          <a:r>
            <a:rPr lang="hr-HR" b="1" dirty="0" err="1"/>
            <a:t>institutione</a:t>
          </a:r>
          <a:r>
            <a:rPr lang="hr-HR" b="1" dirty="0"/>
            <a:t> bene </a:t>
          </a:r>
          <a:r>
            <a:rPr lang="hr-HR" b="1" dirty="0" err="1"/>
            <a:t>vivendi</a:t>
          </a:r>
          <a:r>
            <a:rPr lang="hr-HR" b="1" dirty="0"/>
            <a:t> per </a:t>
          </a:r>
          <a:r>
            <a:rPr lang="hr-HR" b="1" dirty="0" err="1"/>
            <a:t>exempla</a:t>
          </a:r>
          <a:r>
            <a:rPr lang="hr-HR" b="1" dirty="0"/>
            <a:t> </a:t>
          </a:r>
          <a:r>
            <a:rPr lang="hr-HR" b="1" dirty="0" err="1"/>
            <a:t>sanctorum</a:t>
          </a:r>
          <a:r>
            <a:rPr lang="hr-HR" dirty="0">
              <a:latin typeface="Rockwell" panose="02060603020205020403" pitchFamily="18" charset="0"/>
            </a:rPr>
            <a:t>*</a:t>
          </a:r>
          <a:r>
            <a:rPr lang="hr-HR" b="1" dirty="0"/>
            <a:t> </a:t>
          </a:r>
        </a:p>
        <a:p>
          <a:r>
            <a:rPr lang="hr-HR" dirty="0"/>
            <a:t>praktične i moralne </a:t>
          </a:r>
          <a:r>
            <a:rPr lang="hr-HR" b="1" dirty="0"/>
            <a:t>pouke</a:t>
          </a:r>
          <a:r>
            <a:rPr lang="hr-HR" dirty="0"/>
            <a:t> potkrepljene primjerima iz života svetaca u šest knjiga</a:t>
          </a:r>
          <a:endParaRPr lang="en-US" dirty="0"/>
        </a:p>
      </dgm:t>
    </dgm:pt>
    <dgm:pt modelId="{E091BD23-D798-4FBE-8809-D5DE431B6BEB}" type="parTrans" cxnId="{720BF990-871D-474C-B069-EA89ABD49269}">
      <dgm:prSet/>
      <dgm:spPr/>
      <dgm:t>
        <a:bodyPr/>
        <a:lstStyle/>
        <a:p>
          <a:endParaRPr lang="en-US"/>
        </a:p>
      </dgm:t>
    </dgm:pt>
    <dgm:pt modelId="{487B8034-0863-4381-BE35-7153D6FC71CD}" type="sibTrans" cxnId="{720BF990-871D-474C-B069-EA89ABD49269}">
      <dgm:prSet/>
      <dgm:spPr/>
      <dgm:t>
        <a:bodyPr/>
        <a:lstStyle/>
        <a:p>
          <a:endParaRPr lang="en-US"/>
        </a:p>
      </dgm:t>
    </dgm:pt>
    <dgm:pt modelId="{223502BD-7CE8-4173-A99D-73DCEB5559BC}">
      <dgm:prSet/>
      <dgm:spPr/>
      <dgm:t>
        <a:bodyPr/>
        <a:lstStyle/>
        <a:p>
          <a:r>
            <a:rPr lang="hr-HR" dirty="0"/>
            <a:t>O ljubavi prema bližnjemu, o ljubavi prema neprijatelju, o gajenju mira, o jednostavnosti i štedljivosti u jelu i piću, o krotkosti srca…</a:t>
          </a:r>
          <a:endParaRPr lang="en-US" dirty="0"/>
        </a:p>
      </dgm:t>
    </dgm:pt>
    <dgm:pt modelId="{1CD0259F-CDE5-4001-A64C-0C794677B418}" type="parTrans" cxnId="{36A53EFE-DF95-4A2B-97D2-399610EEE9EE}">
      <dgm:prSet/>
      <dgm:spPr/>
      <dgm:t>
        <a:bodyPr/>
        <a:lstStyle/>
        <a:p>
          <a:endParaRPr lang="en-US"/>
        </a:p>
      </dgm:t>
    </dgm:pt>
    <dgm:pt modelId="{774F1BF9-8C0B-430A-A924-1B8935462EDA}" type="sibTrans" cxnId="{36A53EFE-DF95-4A2B-97D2-399610EEE9EE}">
      <dgm:prSet/>
      <dgm:spPr/>
      <dgm:t>
        <a:bodyPr/>
        <a:lstStyle/>
        <a:p>
          <a:endParaRPr lang="en-US"/>
        </a:p>
      </dgm:t>
    </dgm:pt>
    <dgm:pt modelId="{DDCA4852-4FFE-4BDC-A8DC-EDDC925E88A5}" type="pres">
      <dgm:prSet presAssocID="{E2D0B922-CB17-4EAB-8E1A-29574295DD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ED968FA-B9F3-4242-AA59-810C687CB23D}" type="pres">
      <dgm:prSet presAssocID="{0DD05060-0BD0-45DC-85C3-0ED9BC89DFB5}" presName="hierRoot1" presStyleCnt="0"/>
      <dgm:spPr/>
    </dgm:pt>
    <dgm:pt modelId="{3F711E58-95B7-44BB-838E-82E532FE0AAB}" type="pres">
      <dgm:prSet presAssocID="{0DD05060-0BD0-45DC-85C3-0ED9BC89DFB5}" presName="composite" presStyleCnt="0"/>
      <dgm:spPr/>
    </dgm:pt>
    <dgm:pt modelId="{02A4E881-AB30-4798-9D58-935F672E25DB}" type="pres">
      <dgm:prSet presAssocID="{0DD05060-0BD0-45DC-85C3-0ED9BC89DFB5}" presName="background" presStyleLbl="node0" presStyleIdx="0" presStyleCnt="2"/>
      <dgm:spPr/>
    </dgm:pt>
    <dgm:pt modelId="{BD470595-BE59-4648-9D09-D0EE6841D563}" type="pres">
      <dgm:prSet presAssocID="{0DD05060-0BD0-45DC-85C3-0ED9BC89DFB5}" presName="text" presStyleLbl="fgAcc0" presStyleIdx="0" presStyleCnt="2">
        <dgm:presLayoutVars>
          <dgm:chPref val="3"/>
        </dgm:presLayoutVars>
      </dgm:prSet>
      <dgm:spPr/>
    </dgm:pt>
    <dgm:pt modelId="{620C6A5B-8E76-4839-8788-442C14154055}" type="pres">
      <dgm:prSet presAssocID="{0DD05060-0BD0-45DC-85C3-0ED9BC89DFB5}" presName="hierChild2" presStyleCnt="0"/>
      <dgm:spPr/>
    </dgm:pt>
    <dgm:pt modelId="{15914495-08F3-46A2-92DB-98EF912A1CFF}" type="pres">
      <dgm:prSet presAssocID="{223502BD-7CE8-4173-A99D-73DCEB5559BC}" presName="hierRoot1" presStyleCnt="0"/>
      <dgm:spPr/>
    </dgm:pt>
    <dgm:pt modelId="{977B4354-286C-4B3A-B0A5-264A78E67A51}" type="pres">
      <dgm:prSet presAssocID="{223502BD-7CE8-4173-A99D-73DCEB5559BC}" presName="composite" presStyleCnt="0"/>
      <dgm:spPr/>
    </dgm:pt>
    <dgm:pt modelId="{55476D0B-1B95-498A-89EA-8A97EDBEE8E6}" type="pres">
      <dgm:prSet presAssocID="{223502BD-7CE8-4173-A99D-73DCEB5559BC}" presName="background" presStyleLbl="node0" presStyleIdx="1" presStyleCnt="2"/>
      <dgm:spPr/>
    </dgm:pt>
    <dgm:pt modelId="{98A3138F-E301-4601-A818-5D1A9EED925B}" type="pres">
      <dgm:prSet presAssocID="{223502BD-7CE8-4173-A99D-73DCEB5559BC}" presName="text" presStyleLbl="fgAcc0" presStyleIdx="1" presStyleCnt="2">
        <dgm:presLayoutVars>
          <dgm:chPref val="3"/>
        </dgm:presLayoutVars>
      </dgm:prSet>
      <dgm:spPr/>
    </dgm:pt>
    <dgm:pt modelId="{CC99E468-0576-42A1-99BE-1AEBC4BDFA4A}" type="pres">
      <dgm:prSet presAssocID="{223502BD-7CE8-4173-A99D-73DCEB5559BC}" presName="hierChild2" presStyleCnt="0"/>
      <dgm:spPr/>
    </dgm:pt>
  </dgm:ptLst>
  <dgm:cxnLst>
    <dgm:cxn modelId="{CE94E004-3040-4FFE-9C51-B3484664C1BC}" type="presOf" srcId="{0DD05060-0BD0-45DC-85C3-0ED9BC89DFB5}" destId="{BD470595-BE59-4648-9D09-D0EE6841D563}" srcOrd="0" destOrd="0" presId="urn:microsoft.com/office/officeart/2005/8/layout/hierarchy1"/>
    <dgm:cxn modelId="{37C1D66F-8CEF-4E0F-8651-3AAE8E18F0FC}" type="presOf" srcId="{223502BD-7CE8-4173-A99D-73DCEB5559BC}" destId="{98A3138F-E301-4601-A818-5D1A9EED925B}" srcOrd="0" destOrd="0" presId="urn:microsoft.com/office/officeart/2005/8/layout/hierarchy1"/>
    <dgm:cxn modelId="{720BF990-871D-474C-B069-EA89ABD49269}" srcId="{E2D0B922-CB17-4EAB-8E1A-29574295DD85}" destId="{0DD05060-0BD0-45DC-85C3-0ED9BC89DFB5}" srcOrd="0" destOrd="0" parTransId="{E091BD23-D798-4FBE-8809-D5DE431B6BEB}" sibTransId="{487B8034-0863-4381-BE35-7153D6FC71CD}"/>
    <dgm:cxn modelId="{DB4B259F-DD71-439F-9098-6658B4E20F9A}" type="presOf" srcId="{E2D0B922-CB17-4EAB-8E1A-29574295DD85}" destId="{DDCA4852-4FFE-4BDC-A8DC-EDDC925E88A5}" srcOrd="0" destOrd="0" presId="urn:microsoft.com/office/officeart/2005/8/layout/hierarchy1"/>
    <dgm:cxn modelId="{36A53EFE-DF95-4A2B-97D2-399610EEE9EE}" srcId="{E2D0B922-CB17-4EAB-8E1A-29574295DD85}" destId="{223502BD-7CE8-4173-A99D-73DCEB5559BC}" srcOrd="1" destOrd="0" parTransId="{1CD0259F-CDE5-4001-A64C-0C794677B418}" sibTransId="{774F1BF9-8C0B-430A-A924-1B8935462EDA}"/>
    <dgm:cxn modelId="{97576CBE-B203-4C79-BC6E-83790070D153}" type="presParOf" srcId="{DDCA4852-4FFE-4BDC-A8DC-EDDC925E88A5}" destId="{1ED968FA-B9F3-4242-AA59-810C687CB23D}" srcOrd="0" destOrd="0" presId="urn:microsoft.com/office/officeart/2005/8/layout/hierarchy1"/>
    <dgm:cxn modelId="{E3F54FB6-C97C-4A7A-8C0B-AC742F21BD5D}" type="presParOf" srcId="{1ED968FA-B9F3-4242-AA59-810C687CB23D}" destId="{3F711E58-95B7-44BB-838E-82E532FE0AAB}" srcOrd="0" destOrd="0" presId="urn:microsoft.com/office/officeart/2005/8/layout/hierarchy1"/>
    <dgm:cxn modelId="{60C9A43E-1489-4CDA-816C-1D3F1D8859FC}" type="presParOf" srcId="{3F711E58-95B7-44BB-838E-82E532FE0AAB}" destId="{02A4E881-AB30-4798-9D58-935F672E25DB}" srcOrd="0" destOrd="0" presId="urn:microsoft.com/office/officeart/2005/8/layout/hierarchy1"/>
    <dgm:cxn modelId="{9EDD286E-83A8-4C59-A44F-69C081035E47}" type="presParOf" srcId="{3F711E58-95B7-44BB-838E-82E532FE0AAB}" destId="{BD470595-BE59-4648-9D09-D0EE6841D563}" srcOrd="1" destOrd="0" presId="urn:microsoft.com/office/officeart/2005/8/layout/hierarchy1"/>
    <dgm:cxn modelId="{517B2B7D-FEBE-4B30-951D-CB47A0EADB1F}" type="presParOf" srcId="{1ED968FA-B9F3-4242-AA59-810C687CB23D}" destId="{620C6A5B-8E76-4839-8788-442C14154055}" srcOrd="1" destOrd="0" presId="urn:microsoft.com/office/officeart/2005/8/layout/hierarchy1"/>
    <dgm:cxn modelId="{C324BC78-10B6-43C6-B10F-0AB27A17AE81}" type="presParOf" srcId="{DDCA4852-4FFE-4BDC-A8DC-EDDC925E88A5}" destId="{15914495-08F3-46A2-92DB-98EF912A1CFF}" srcOrd="1" destOrd="0" presId="urn:microsoft.com/office/officeart/2005/8/layout/hierarchy1"/>
    <dgm:cxn modelId="{5208FF23-C732-4F1A-A1A7-D3CC06F341A6}" type="presParOf" srcId="{15914495-08F3-46A2-92DB-98EF912A1CFF}" destId="{977B4354-286C-4B3A-B0A5-264A78E67A51}" srcOrd="0" destOrd="0" presId="urn:microsoft.com/office/officeart/2005/8/layout/hierarchy1"/>
    <dgm:cxn modelId="{7F9F86CB-D6A6-4D2A-B650-C689623653A4}" type="presParOf" srcId="{977B4354-286C-4B3A-B0A5-264A78E67A51}" destId="{55476D0B-1B95-498A-89EA-8A97EDBEE8E6}" srcOrd="0" destOrd="0" presId="urn:microsoft.com/office/officeart/2005/8/layout/hierarchy1"/>
    <dgm:cxn modelId="{88F80B0F-1CAB-4B44-B736-9286C3B69CE5}" type="presParOf" srcId="{977B4354-286C-4B3A-B0A5-264A78E67A51}" destId="{98A3138F-E301-4601-A818-5D1A9EED925B}" srcOrd="1" destOrd="0" presId="urn:microsoft.com/office/officeart/2005/8/layout/hierarchy1"/>
    <dgm:cxn modelId="{3D936AA8-F6D4-438B-A654-64866ADDDCCD}" type="presParOf" srcId="{15914495-08F3-46A2-92DB-98EF912A1CFF}" destId="{CC99E468-0576-42A1-99BE-1AEBC4BDFA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4B7F48-7150-401A-8564-B5DEB9B64C3C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087CDB3-9119-4B65-BAF1-0DE220D5D39A}">
      <dgm:prSet/>
      <dgm:spPr/>
      <dgm:t>
        <a:bodyPr/>
        <a:lstStyle/>
        <a:p>
          <a:r>
            <a:rPr lang="hr-HR" b="1"/>
            <a:t>Evangelistarium</a:t>
          </a:r>
          <a:r>
            <a:rPr lang="hr-HR"/>
            <a:t> (Evanđelistar) je najvažnije Marulićevo moralno-teološko djelo, rasprava je u sedam knjiga o praktičnoj kršćanskoj etici, zasnovana na obradbi triju bogoslovnih kreposti: fides , spes, charitas  naspram sedam smrtnih grijeha</a:t>
          </a:r>
          <a:endParaRPr lang="en-US"/>
        </a:p>
      </dgm:t>
    </dgm:pt>
    <dgm:pt modelId="{BF240B14-CDB3-47BB-BC4A-960EB192E9A7}" type="parTrans" cxnId="{FD999EFF-9A66-45D7-9F25-BE4146AF5DE6}">
      <dgm:prSet/>
      <dgm:spPr/>
      <dgm:t>
        <a:bodyPr/>
        <a:lstStyle/>
        <a:p>
          <a:endParaRPr lang="en-US"/>
        </a:p>
      </dgm:t>
    </dgm:pt>
    <dgm:pt modelId="{AFCBD17F-E395-451C-BB4C-83121C229CB9}" type="sibTrans" cxnId="{FD999EFF-9A66-45D7-9F25-BE4146AF5DE6}">
      <dgm:prSet/>
      <dgm:spPr/>
      <dgm:t>
        <a:bodyPr/>
        <a:lstStyle/>
        <a:p>
          <a:endParaRPr lang="en-US"/>
        </a:p>
      </dgm:t>
    </dgm:pt>
    <dgm:pt modelId="{606B8A4B-39FF-425B-924E-5599455E65BB}">
      <dgm:prSet/>
      <dgm:spPr/>
      <dgm:t>
        <a:bodyPr/>
        <a:lstStyle/>
        <a:p>
          <a:r>
            <a:rPr lang="hr-HR"/>
            <a:t>O savršenosti života, o snovima, o mudrosti i prostodušnosti, o podjeljivanju dobročinstava…</a:t>
          </a:r>
          <a:endParaRPr lang="en-US"/>
        </a:p>
      </dgm:t>
    </dgm:pt>
    <dgm:pt modelId="{BE868C49-05A4-4ED3-9FE0-3E4FC7DBF3C9}" type="parTrans" cxnId="{4161AD2B-0001-445E-A697-7B5287927229}">
      <dgm:prSet/>
      <dgm:spPr/>
      <dgm:t>
        <a:bodyPr/>
        <a:lstStyle/>
        <a:p>
          <a:endParaRPr lang="en-US"/>
        </a:p>
      </dgm:t>
    </dgm:pt>
    <dgm:pt modelId="{23A17495-37C4-465E-B3AE-6E73B6389160}" type="sibTrans" cxnId="{4161AD2B-0001-445E-A697-7B5287927229}">
      <dgm:prSet/>
      <dgm:spPr/>
      <dgm:t>
        <a:bodyPr/>
        <a:lstStyle/>
        <a:p>
          <a:endParaRPr lang="en-US"/>
        </a:p>
      </dgm:t>
    </dgm:pt>
    <dgm:pt modelId="{04375418-E3E7-4B9C-A4DB-3B692851488B}" type="pres">
      <dgm:prSet presAssocID="{304B7F48-7150-401A-8564-B5DEB9B64C3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70080F0-801A-436C-8E4A-5BE51027F84A}" type="pres">
      <dgm:prSet presAssocID="{A087CDB3-9119-4B65-BAF1-0DE220D5D39A}" presName="hierRoot1" presStyleCnt="0"/>
      <dgm:spPr/>
    </dgm:pt>
    <dgm:pt modelId="{B5853B93-9674-4596-8666-8E12ED73A8CF}" type="pres">
      <dgm:prSet presAssocID="{A087CDB3-9119-4B65-BAF1-0DE220D5D39A}" presName="composite" presStyleCnt="0"/>
      <dgm:spPr/>
    </dgm:pt>
    <dgm:pt modelId="{0B083752-67A0-435E-9407-2F0A0CE509F4}" type="pres">
      <dgm:prSet presAssocID="{A087CDB3-9119-4B65-BAF1-0DE220D5D39A}" presName="background" presStyleLbl="node0" presStyleIdx="0" presStyleCnt="2"/>
      <dgm:spPr/>
    </dgm:pt>
    <dgm:pt modelId="{AB5C5CC3-9E5A-48F8-ABB2-8A5E4DA1E0AD}" type="pres">
      <dgm:prSet presAssocID="{A087CDB3-9119-4B65-BAF1-0DE220D5D39A}" presName="text" presStyleLbl="fgAcc0" presStyleIdx="0" presStyleCnt="2">
        <dgm:presLayoutVars>
          <dgm:chPref val="3"/>
        </dgm:presLayoutVars>
      </dgm:prSet>
      <dgm:spPr/>
    </dgm:pt>
    <dgm:pt modelId="{946FF93D-09D6-4050-964C-8DA39B2FED9A}" type="pres">
      <dgm:prSet presAssocID="{A087CDB3-9119-4B65-BAF1-0DE220D5D39A}" presName="hierChild2" presStyleCnt="0"/>
      <dgm:spPr/>
    </dgm:pt>
    <dgm:pt modelId="{D9E39CF8-2A07-42B3-BCA0-1E1646674074}" type="pres">
      <dgm:prSet presAssocID="{606B8A4B-39FF-425B-924E-5599455E65BB}" presName="hierRoot1" presStyleCnt="0"/>
      <dgm:spPr/>
    </dgm:pt>
    <dgm:pt modelId="{9F1312F7-4DA2-40AC-A1C6-7D2D6A55084F}" type="pres">
      <dgm:prSet presAssocID="{606B8A4B-39FF-425B-924E-5599455E65BB}" presName="composite" presStyleCnt="0"/>
      <dgm:spPr/>
    </dgm:pt>
    <dgm:pt modelId="{71E061E8-D321-4C1A-8940-2A4778A116AF}" type="pres">
      <dgm:prSet presAssocID="{606B8A4B-39FF-425B-924E-5599455E65BB}" presName="background" presStyleLbl="node0" presStyleIdx="1" presStyleCnt="2"/>
      <dgm:spPr/>
    </dgm:pt>
    <dgm:pt modelId="{2AC8CE28-5782-4632-93CA-E0290C5C40FE}" type="pres">
      <dgm:prSet presAssocID="{606B8A4B-39FF-425B-924E-5599455E65BB}" presName="text" presStyleLbl="fgAcc0" presStyleIdx="1" presStyleCnt="2">
        <dgm:presLayoutVars>
          <dgm:chPref val="3"/>
        </dgm:presLayoutVars>
      </dgm:prSet>
      <dgm:spPr/>
    </dgm:pt>
    <dgm:pt modelId="{1422A684-0839-4023-83AE-98479CDAC9A8}" type="pres">
      <dgm:prSet presAssocID="{606B8A4B-39FF-425B-924E-5599455E65BB}" presName="hierChild2" presStyleCnt="0"/>
      <dgm:spPr/>
    </dgm:pt>
  </dgm:ptLst>
  <dgm:cxnLst>
    <dgm:cxn modelId="{4161AD2B-0001-445E-A697-7B5287927229}" srcId="{304B7F48-7150-401A-8564-B5DEB9B64C3C}" destId="{606B8A4B-39FF-425B-924E-5599455E65BB}" srcOrd="1" destOrd="0" parTransId="{BE868C49-05A4-4ED3-9FE0-3E4FC7DBF3C9}" sibTransId="{23A17495-37C4-465E-B3AE-6E73B6389160}"/>
    <dgm:cxn modelId="{DB224263-C4D8-4178-A395-1755B522C7F9}" type="presOf" srcId="{606B8A4B-39FF-425B-924E-5599455E65BB}" destId="{2AC8CE28-5782-4632-93CA-E0290C5C40FE}" srcOrd="0" destOrd="0" presId="urn:microsoft.com/office/officeart/2005/8/layout/hierarchy1"/>
    <dgm:cxn modelId="{C4CA7C6D-EC91-4FC9-A164-D2A6CFA94FA3}" type="presOf" srcId="{304B7F48-7150-401A-8564-B5DEB9B64C3C}" destId="{04375418-E3E7-4B9C-A4DB-3B692851488B}" srcOrd="0" destOrd="0" presId="urn:microsoft.com/office/officeart/2005/8/layout/hierarchy1"/>
    <dgm:cxn modelId="{8AD187EB-E90E-4C0C-8AAB-DC3DADB1BAE3}" type="presOf" srcId="{A087CDB3-9119-4B65-BAF1-0DE220D5D39A}" destId="{AB5C5CC3-9E5A-48F8-ABB2-8A5E4DA1E0AD}" srcOrd="0" destOrd="0" presId="urn:microsoft.com/office/officeart/2005/8/layout/hierarchy1"/>
    <dgm:cxn modelId="{FD999EFF-9A66-45D7-9F25-BE4146AF5DE6}" srcId="{304B7F48-7150-401A-8564-B5DEB9B64C3C}" destId="{A087CDB3-9119-4B65-BAF1-0DE220D5D39A}" srcOrd="0" destOrd="0" parTransId="{BF240B14-CDB3-47BB-BC4A-960EB192E9A7}" sibTransId="{AFCBD17F-E395-451C-BB4C-83121C229CB9}"/>
    <dgm:cxn modelId="{C2AB3DE0-7FE9-4E86-84D9-302B84E23600}" type="presParOf" srcId="{04375418-E3E7-4B9C-A4DB-3B692851488B}" destId="{370080F0-801A-436C-8E4A-5BE51027F84A}" srcOrd="0" destOrd="0" presId="urn:microsoft.com/office/officeart/2005/8/layout/hierarchy1"/>
    <dgm:cxn modelId="{E914C7FE-6745-46C4-BE8B-07DF574AF500}" type="presParOf" srcId="{370080F0-801A-436C-8E4A-5BE51027F84A}" destId="{B5853B93-9674-4596-8666-8E12ED73A8CF}" srcOrd="0" destOrd="0" presId="urn:microsoft.com/office/officeart/2005/8/layout/hierarchy1"/>
    <dgm:cxn modelId="{28ED444E-9940-4923-A443-BD2B869FE38E}" type="presParOf" srcId="{B5853B93-9674-4596-8666-8E12ED73A8CF}" destId="{0B083752-67A0-435E-9407-2F0A0CE509F4}" srcOrd="0" destOrd="0" presId="urn:microsoft.com/office/officeart/2005/8/layout/hierarchy1"/>
    <dgm:cxn modelId="{B453FF18-DC41-4AEF-BF01-706D7CCE4362}" type="presParOf" srcId="{B5853B93-9674-4596-8666-8E12ED73A8CF}" destId="{AB5C5CC3-9E5A-48F8-ABB2-8A5E4DA1E0AD}" srcOrd="1" destOrd="0" presId="urn:microsoft.com/office/officeart/2005/8/layout/hierarchy1"/>
    <dgm:cxn modelId="{A816C072-D153-44E2-A453-2A88AD444F34}" type="presParOf" srcId="{370080F0-801A-436C-8E4A-5BE51027F84A}" destId="{946FF93D-09D6-4050-964C-8DA39B2FED9A}" srcOrd="1" destOrd="0" presId="urn:microsoft.com/office/officeart/2005/8/layout/hierarchy1"/>
    <dgm:cxn modelId="{647E83C1-B604-4825-9C4B-166F04EAFE53}" type="presParOf" srcId="{04375418-E3E7-4B9C-A4DB-3B692851488B}" destId="{D9E39CF8-2A07-42B3-BCA0-1E1646674074}" srcOrd="1" destOrd="0" presId="urn:microsoft.com/office/officeart/2005/8/layout/hierarchy1"/>
    <dgm:cxn modelId="{69E7301E-D886-4961-9DD0-E49D9F4C38F4}" type="presParOf" srcId="{D9E39CF8-2A07-42B3-BCA0-1E1646674074}" destId="{9F1312F7-4DA2-40AC-A1C6-7D2D6A55084F}" srcOrd="0" destOrd="0" presId="urn:microsoft.com/office/officeart/2005/8/layout/hierarchy1"/>
    <dgm:cxn modelId="{6609D5A9-4F71-4F0E-BDDE-1B72ADA70F39}" type="presParOf" srcId="{9F1312F7-4DA2-40AC-A1C6-7D2D6A55084F}" destId="{71E061E8-D321-4C1A-8940-2A4778A116AF}" srcOrd="0" destOrd="0" presId="urn:microsoft.com/office/officeart/2005/8/layout/hierarchy1"/>
    <dgm:cxn modelId="{A88ADF22-E833-461F-A430-FDFA456D1135}" type="presParOf" srcId="{9F1312F7-4DA2-40AC-A1C6-7D2D6A55084F}" destId="{2AC8CE28-5782-4632-93CA-E0290C5C40FE}" srcOrd="1" destOrd="0" presId="urn:microsoft.com/office/officeart/2005/8/layout/hierarchy1"/>
    <dgm:cxn modelId="{1B25C3D7-7D6B-4CE2-86CA-ED1083773E23}" type="presParOf" srcId="{D9E39CF8-2A07-42B3-BCA0-1E1646674074}" destId="{1422A684-0839-4023-83AE-98479CDAC9A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46E060-0E45-4931-8703-C5B29E2F35DC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CB08578-1BEE-4079-B38B-80C866D70F48}">
      <dgm:prSet/>
      <dgm:spPr/>
      <dgm:t>
        <a:bodyPr/>
        <a:lstStyle/>
        <a:p>
          <a:r>
            <a:rPr lang="hr-HR"/>
            <a:t>poučne priče nastale su prema uzoru na novozavjetne kratke prispodobe u kojima Isus slikama iz svakodnevnog života oslikava duhovnu stvarnost </a:t>
          </a:r>
          <a:endParaRPr lang="en-US"/>
        </a:p>
      </dgm:t>
    </dgm:pt>
    <dgm:pt modelId="{6AE0BCE2-1AD3-4533-8DD3-2DC6AB005279}" type="parTrans" cxnId="{AFD121B6-E652-4BEF-AC88-10B091A78E2F}">
      <dgm:prSet/>
      <dgm:spPr/>
      <dgm:t>
        <a:bodyPr/>
        <a:lstStyle/>
        <a:p>
          <a:endParaRPr lang="en-US"/>
        </a:p>
      </dgm:t>
    </dgm:pt>
    <dgm:pt modelId="{78301688-AF9E-4712-BD06-721AA0AEDDB5}" type="sibTrans" cxnId="{AFD121B6-E652-4BEF-AC88-10B091A78E2F}">
      <dgm:prSet/>
      <dgm:spPr/>
      <dgm:t>
        <a:bodyPr/>
        <a:lstStyle/>
        <a:p>
          <a:endParaRPr lang="en-US"/>
        </a:p>
      </dgm:t>
    </dgm:pt>
    <dgm:pt modelId="{2BBB73C5-5E63-4098-8150-5BCFD8107D22}">
      <dgm:prSet/>
      <dgm:spPr/>
      <dgm:t>
        <a:bodyPr/>
        <a:lstStyle/>
        <a:p>
          <a:r>
            <a:rPr lang="hr-HR"/>
            <a:t>pouke za čestit život, poštovanje roditelja, o miroljubivosti, lošem društvu ili štetnoj knjizi…</a:t>
          </a:r>
          <a:endParaRPr lang="en-US"/>
        </a:p>
      </dgm:t>
    </dgm:pt>
    <dgm:pt modelId="{C51BFAA7-F73E-4FFC-93C9-797741A3E223}" type="parTrans" cxnId="{327C5191-6AA0-4E9B-9267-9E8332A4F4B2}">
      <dgm:prSet/>
      <dgm:spPr/>
      <dgm:t>
        <a:bodyPr/>
        <a:lstStyle/>
        <a:p>
          <a:endParaRPr lang="en-US"/>
        </a:p>
      </dgm:t>
    </dgm:pt>
    <dgm:pt modelId="{8B81FF1A-C166-47DB-800B-41EC8C8568DD}" type="sibTrans" cxnId="{327C5191-6AA0-4E9B-9267-9E8332A4F4B2}">
      <dgm:prSet/>
      <dgm:spPr/>
      <dgm:t>
        <a:bodyPr/>
        <a:lstStyle/>
        <a:p>
          <a:endParaRPr lang="en-US"/>
        </a:p>
      </dgm:t>
    </dgm:pt>
    <dgm:pt modelId="{F31E53D8-218C-442C-A631-EC962634C91D}" type="pres">
      <dgm:prSet presAssocID="{9146E060-0E45-4931-8703-C5B29E2F35D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4922399-4C47-4E3F-8840-8AD259BE2EA5}" type="pres">
      <dgm:prSet presAssocID="{BCB08578-1BEE-4079-B38B-80C866D70F48}" presName="hierRoot1" presStyleCnt="0"/>
      <dgm:spPr/>
    </dgm:pt>
    <dgm:pt modelId="{97315261-5240-4D07-8F86-925403DFCF95}" type="pres">
      <dgm:prSet presAssocID="{BCB08578-1BEE-4079-B38B-80C866D70F48}" presName="composite" presStyleCnt="0"/>
      <dgm:spPr/>
    </dgm:pt>
    <dgm:pt modelId="{A7CD38FD-8E06-4CF3-97A8-542E01B71F86}" type="pres">
      <dgm:prSet presAssocID="{BCB08578-1BEE-4079-B38B-80C866D70F48}" presName="background" presStyleLbl="node0" presStyleIdx="0" presStyleCnt="2"/>
      <dgm:spPr/>
    </dgm:pt>
    <dgm:pt modelId="{13A67B75-ECD3-4364-8F8C-419B555EB510}" type="pres">
      <dgm:prSet presAssocID="{BCB08578-1BEE-4079-B38B-80C866D70F48}" presName="text" presStyleLbl="fgAcc0" presStyleIdx="0" presStyleCnt="2">
        <dgm:presLayoutVars>
          <dgm:chPref val="3"/>
        </dgm:presLayoutVars>
      </dgm:prSet>
      <dgm:spPr/>
    </dgm:pt>
    <dgm:pt modelId="{54A751E7-25B2-4603-B67B-3419144F0BA1}" type="pres">
      <dgm:prSet presAssocID="{BCB08578-1BEE-4079-B38B-80C866D70F48}" presName="hierChild2" presStyleCnt="0"/>
      <dgm:spPr/>
    </dgm:pt>
    <dgm:pt modelId="{0FDB5EF3-ECA4-4BB0-ACAA-9ABEE0E7FC7D}" type="pres">
      <dgm:prSet presAssocID="{2BBB73C5-5E63-4098-8150-5BCFD8107D22}" presName="hierRoot1" presStyleCnt="0"/>
      <dgm:spPr/>
    </dgm:pt>
    <dgm:pt modelId="{94617631-DAC4-4705-9716-5268A554E32C}" type="pres">
      <dgm:prSet presAssocID="{2BBB73C5-5E63-4098-8150-5BCFD8107D22}" presName="composite" presStyleCnt="0"/>
      <dgm:spPr/>
    </dgm:pt>
    <dgm:pt modelId="{742E5AAB-3B43-49FE-A960-F569384BC88D}" type="pres">
      <dgm:prSet presAssocID="{2BBB73C5-5E63-4098-8150-5BCFD8107D22}" presName="background" presStyleLbl="node0" presStyleIdx="1" presStyleCnt="2"/>
      <dgm:spPr/>
    </dgm:pt>
    <dgm:pt modelId="{B41347B5-3B8F-4549-8272-6F80E7FAA799}" type="pres">
      <dgm:prSet presAssocID="{2BBB73C5-5E63-4098-8150-5BCFD8107D22}" presName="text" presStyleLbl="fgAcc0" presStyleIdx="1" presStyleCnt="2">
        <dgm:presLayoutVars>
          <dgm:chPref val="3"/>
        </dgm:presLayoutVars>
      </dgm:prSet>
      <dgm:spPr/>
    </dgm:pt>
    <dgm:pt modelId="{745643C2-ABEE-43AC-A451-8CFC230CAF8F}" type="pres">
      <dgm:prSet presAssocID="{2BBB73C5-5E63-4098-8150-5BCFD8107D22}" presName="hierChild2" presStyleCnt="0"/>
      <dgm:spPr/>
    </dgm:pt>
  </dgm:ptLst>
  <dgm:cxnLst>
    <dgm:cxn modelId="{327C5191-6AA0-4E9B-9267-9E8332A4F4B2}" srcId="{9146E060-0E45-4931-8703-C5B29E2F35DC}" destId="{2BBB73C5-5E63-4098-8150-5BCFD8107D22}" srcOrd="1" destOrd="0" parTransId="{C51BFAA7-F73E-4FFC-93C9-797741A3E223}" sibTransId="{8B81FF1A-C166-47DB-800B-41EC8C8568DD}"/>
    <dgm:cxn modelId="{60C95591-994D-40B0-9717-33CFF8E35E1A}" type="presOf" srcId="{9146E060-0E45-4931-8703-C5B29E2F35DC}" destId="{F31E53D8-218C-442C-A631-EC962634C91D}" srcOrd="0" destOrd="0" presId="urn:microsoft.com/office/officeart/2005/8/layout/hierarchy1"/>
    <dgm:cxn modelId="{AFD121B6-E652-4BEF-AC88-10B091A78E2F}" srcId="{9146E060-0E45-4931-8703-C5B29E2F35DC}" destId="{BCB08578-1BEE-4079-B38B-80C866D70F48}" srcOrd="0" destOrd="0" parTransId="{6AE0BCE2-1AD3-4533-8DD3-2DC6AB005279}" sibTransId="{78301688-AF9E-4712-BD06-721AA0AEDDB5}"/>
    <dgm:cxn modelId="{A9B915C9-4B08-4EFE-92C7-9BEBC659EE43}" type="presOf" srcId="{BCB08578-1BEE-4079-B38B-80C866D70F48}" destId="{13A67B75-ECD3-4364-8F8C-419B555EB510}" srcOrd="0" destOrd="0" presId="urn:microsoft.com/office/officeart/2005/8/layout/hierarchy1"/>
    <dgm:cxn modelId="{947F6EE7-22DD-4BBD-BD80-0E148F548AED}" type="presOf" srcId="{2BBB73C5-5E63-4098-8150-5BCFD8107D22}" destId="{B41347B5-3B8F-4549-8272-6F80E7FAA799}" srcOrd="0" destOrd="0" presId="urn:microsoft.com/office/officeart/2005/8/layout/hierarchy1"/>
    <dgm:cxn modelId="{B90F8158-1198-47BA-8146-1FDEAE8FBA64}" type="presParOf" srcId="{F31E53D8-218C-442C-A631-EC962634C91D}" destId="{44922399-4C47-4E3F-8840-8AD259BE2EA5}" srcOrd="0" destOrd="0" presId="urn:microsoft.com/office/officeart/2005/8/layout/hierarchy1"/>
    <dgm:cxn modelId="{71FB81FC-6441-4755-8C0A-B33F4276CFB9}" type="presParOf" srcId="{44922399-4C47-4E3F-8840-8AD259BE2EA5}" destId="{97315261-5240-4D07-8F86-925403DFCF95}" srcOrd="0" destOrd="0" presId="urn:microsoft.com/office/officeart/2005/8/layout/hierarchy1"/>
    <dgm:cxn modelId="{01022E1B-2A6C-4941-96E0-EFFAB9E12112}" type="presParOf" srcId="{97315261-5240-4D07-8F86-925403DFCF95}" destId="{A7CD38FD-8E06-4CF3-97A8-542E01B71F86}" srcOrd="0" destOrd="0" presId="urn:microsoft.com/office/officeart/2005/8/layout/hierarchy1"/>
    <dgm:cxn modelId="{6F9DBC79-6D7B-4F83-BBC4-1675E4AC73D6}" type="presParOf" srcId="{97315261-5240-4D07-8F86-925403DFCF95}" destId="{13A67B75-ECD3-4364-8F8C-419B555EB510}" srcOrd="1" destOrd="0" presId="urn:microsoft.com/office/officeart/2005/8/layout/hierarchy1"/>
    <dgm:cxn modelId="{20CD3466-7705-4D67-B546-3D8966D7C5A9}" type="presParOf" srcId="{44922399-4C47-4E3F-8840-8AD259BE2EA5}" destId="{54A751E7-25B2-4603-B67B-3419144F0BA1}" srcOrd="1" destOrd="0" presId="urn:microsoft.com/office/officeart/2005/8/layout/hierarchy1"/>
    <dgm:cxn modelId="{5E554D40-B6C8-453F-97E4-980B33AFF5CF}" type="presParOf" srcId="{F31E53D8-218C-442C-A631-EC962634C91D}" destId="{0FDB5EF3-ECA4-4BB0-ACAA-9ABEE0E7FC7D}" srcOrd="1" destOrd="0" presId="urn:microsoft.com/office/officeart/2005/8/layout/hierarchy1"/>
    <dgm:cxn modelId="{4D788782-735F-4058-AF29-06A4BEE80456}" type="presParOf" srcId="{0FDB5EF3-ECA4-4BB0-ACAA-9ABEE0E7FC7D}" destId="{94617631-DAC4-4705-9716-5268A554E32C}" srcOrd="0" destOrd="0" presId="urn:microsoft.com/office/officeart/2005/8/layout/hierarchy1"/>
    <dgm:cxn modelId="{C2A14A09-C2F2-45AE-924E-010AA58880F9}" type="presParOf" srcId="{94617631-DAC4-4705-9716-5268A554E32C}" destId="{742E5AAB-3B43-49FE-A960-F569384BC88D}" srcOrd="0" destOrd="0" presId="urn:microsoft.com/office/officeart/2005/8/layout/hierarchy1"/>
    <dgm:cxn modelId="{60E86881-D565-4DAE-AC4F-EDF6267DB6DB}" type="presParOf" srcId="{94617631-DAC4-4705-9716-5268A554E32C}" destId="{B41347B5-3B8F-4549-8272-6F80E7FAA799}" srcOrd="1" destOrd="0" presId="urn:microsoft.com/office/officeart/2005/8/layout/hierarchy1"/>
    <dgm:cxn modelId="{1671F7A3-F38F-4B25-826F-C49D5ECC5395}" type="presParOf" srcId="{0FDB5EF3-ECA4-4BB0-ACAA-9ABEE0E7FC7D}" destId="{745643C2-ABEE-43AC-A451-8CFC230CAF8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B6C90E-9CEC-41C8-AC62-7E2BD1D92683}" type="doc">
      <dgm:prSet loTypeId="urn:microsoft.com/office/officeart/2005/8/layout/hierarchy1" loCatId="hierarchy" qsTypeId="urn:microsoft.com/office/officeart/2005/8/quickstyle/simple2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0F97A77-AB3D-400B-9135-8E141CE84D57}">
      <dgm:prSet/>
      <dgm:spPr/>
      <dgm:t>
        <a:bodyPr/>
        <a:lstStyle/>
        <a:p>
          <a:r>
            <a:rPr lang="hr-HR" b="1"/>
            <a:t>Davidias</a:t>
          </a:r>
          <a:r>
            <a:rPr lang="hr-HR"/>
            <a:t> (Davidijada) ep u četrnaest pjevanja(6765 heksametara)  opjevao je djela židovskoga kralja Davida </a:t>
          </a:r>
          <a:endParaRPr lang="en-US"/>
        </a:p>
      </dgm:t>
    </dgm:pt>
    <dgm:pt modelId="{A83DD33E-7D05-460B-ACF0-25D0CB3FF7A1}" type="parTrans" cxnId="{6F997FEA-3194-40BC-980C-3EE231CD087E}">
      <dgm:prSet/>
      <dgm:spPr/>
      <dgm:t>
        <a:bodyPr/>
        <a:lstStyle/>
        <a:p>
          <a:endParaRPr lang="en-US"/>
        </a:p>
      </dgm:t>
    </dgm:pt>
    <dgm:pt modelId="{74124E04-F169-4E43-AF80-74C2EA629F30}" type="sibTrans" cxnId="{6F997FEA-3194-40BC-980C-3EE231CD087E}">
      <dgm:prSet/>
      <dgm:spPr/>
      <dgm:t>
        <a:bodyPr/>
        <a:lstStyle/>
        <a:p>
          <a:endParaRPr lang="en-US"/>
        </a:p>
      </dgm:t>
    </dgm:pt>
    <dgm:pt modelId="{13C04579-645D-4A7F-A1B8-3CE5883D4B6B}">
      <dgm:prSet/>
      <dgm:spPr/>
      <dgm:t>
        <a:bodyPr/>
        <a:lstStyle/>
        <a:p>
          <a:r>
            <a:rPr lang="hr-HR"/>
            <a:t>Kršćanski ep po tematici, tehnikom i kompozicijom ugleda se na Vergilija </a:t>
          </a:r>
          <a:endParaRPr lang="en-US"/>
        </a:p>
      </dgm:t>
    </dgm:pt>
    <dgm:pt modelId="{F537E57F-B666-40F0-8E9E-5BBF9DA0AFC6}" type="parTrans" cxnId="{255139EB-F8DC-407D-86BE-39E204F793AC}">
      <dgm:prSet/>
      <dgm:spPr/>
      <dgm:t>
        <a:bodyPr/>
        <a:lstStyle/>
        <a:p>
          <a:endParaRPr lang="en-US"/>
        </a:p>
      </dgm:t>
    </dgm:pt>
    <dgm:pt modelId="{6D8AFE34-1F91-4C3F-9E1B-667528C70AC5}" type="sibTrans" cxnId="{255139EB-F8DC-407D-86BE-39E204F793AC}">
      <dgm:prSet/>
      <dgm:spPr/>
      <dgm:t>
        <a:bodyPr/>
        <a:lstStyle/>
        <a:p>
          <a:endParaRPr lang="en-US"/>
        </a:p>
      </dgm:t>
    </dgm:pt>
    <dgm:pt modelId="{A6508B43-ABDC-4AC7-A592-EFDC946B6457}">
      <dgm:prSet/>
      <dgm:spPr/>
      <dgm:t>
        <a:bodyPr/>
        <a:lstStyle/>
        <a:p>
          <a:r>
            <a:rPr lang="hr-HR"/>
            <a:t>Djelo je koncipirano alegorijski -  David predstavlja Krista, a Šaul Židove koji ga progone</a:t>
          </a:r>
          <a:endParaRPr lang="en-US"/>
        </a:p>
      </dgm:t>
    </dgm:pt>
    <dgm:pt modelId="{E4777EDF-9A46-4E2D-8B1A-18B51A5AE585}" type="parTrans" cxnId="{A08C4AC9-13C0-4E69-B6A5-F10C8EE5F78A}">
      <dgm:prSet/>
      <dgm:spPr/>
      <dgm:t>
        <a:bodyPr/>
        <a:lstStyle/>
        <a:p>
          <a:endParaRPr lang="en-US"/>
        </a:p>
      </dgm:t>
    </dgm:pt>
    <dgm:pt modelId="{A1318C2E-D219-40D7-B540-1B750ECE997D}" type="sibTrans" cxnId="{A08C4AC9-13C0-4E69-B6A5-F10C8EE5F78A}">
      <dgm:prSet/>
      <dgm:spPr/>
      <dgm:t>
        <a:bodyPr/>
        <a:lstStyle/>
        <a:p>
          <a:endParaRPr lang="en-US"/>
        </a:p>
      </dgm:t>
    </dgm:pt>
    <dgm:pt modelId="{7ABD35C8-31C3-4809-B47E-DDD61F930D21}" type="pres">
      <dgm:prSet presAssocID="{19B6C90E-9CEC-41C8-AC62-7E2BD1D9268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17D8EE5-A7F6-4B87-B0DC-2212EB728DAB}" type="pres">
      <dgm:prSet presAssocID="{60F97A77-AB3D-400B-9135-8E141CE84D57}" presName="hierRoot1" presStyleCnt="0"/>
      <dgm:spPr/>
    </dgm:pt>
    <dgm:pt modelId="{62737F81-6383-492F-B2FF-DF4FE7CFC028}" type="pres">
      <dgm:prSet presAssocID="{60F97A77-AB3D-400B-9135-8E141CE84D57}" presName="composite" presStyleCnt="0"/>
      <dgm:spPr/>
    </dgm:pt>
    <dgm:pt modelId="{2E304931-0075-45D6-A36B-8D54E7D5146A}" type="pres">
      <dgm:prSet presAssocID="{60F97A77-AB3D-400B-9135-8E141CE84D57}" presName="background" presStyleLbl="node0" presStyleIdx="0" presStyleCnt="3"/>
      <dgm:spPr/>
    </dgm:pt>
    <dgm:pt modelId="{44820C4B-DDA9-484D-90E6-FEC543D7FB44}" type="pres">
      <dgm:prSet presAssocID="{60F97A77-AB3D-400B-9135-8E141CE84D57}" presName="text" presStyleLbl="fgAcc0" presStyleIdx="0" presStyleCnt="3">
        <dgm:presLayoutVars>
          <dgm:chPref val="3"/>
        </dgm:presLayoutVars>
      </dgm:prSet>
      <dgm:spPr/>
    </dgm:pt>
    <dgm:pt modelId="{8A92855B-3CB0-43CA-B00C-B1C0FFAD7681}" type="pres">
      <dgm:prSet presAssocID="{60F97A77-AB3D-400B-9135-8E141CE84D57}" presName="hierChild2" presStyleCnt="0"/>
      <dgm:spPr/>
    </dgm:pt>
    <dgm:pt modelId="{493D9E74-34FA-4069-8D54-F9072EDD7A32}" type="pres">
      <dgm:prSet presAssocID="{13C04579-645D-4A7F-A1B8-3CE5883D4B6B}" presName="hierRoot1" presStyleCnt="0"/>
      <dgm:spPr/>
    </dgm:pt>
    <dgm:pt modelId="{414EC23E-7F07-4E14-88C3-BF67F2038757}" type="pres">
      <dgm:prSet presAssocID="{13C04579-645D-4A7F-A1B8-3CE5883D4B6B}" presName="composite" presStyleCnt="0"/>
      <dgm:spPr/>
    </dgm:pt>
    <dgm:pt modelId="{F1225960-27E2-4B0F-BC01-E13D6CAD1FBD}" type="pres">
      <dgm:prSet presAssocID="{13C04579-645D-4A7F-A1B8-3CE5883D4B6B}" presName="background" presStyleLbl="node0" presStyleIdx="1" presStyleCnt="3"/>
      <dgm:spPr/>
    </dgm:pt>
    <dgm:pt modelId="{E18EE83F-A483-4F50-A7D1-2B0B97207F1E}" type="pres">
      <dgm:prSet presAssocID="{13C04579-645D-4A7F-A1B8-3CE5883D4B6B}" presName="text" presStyleLbl="fgAcc0" presStyleIdx="1" presStyleCnt="3">
        <dgm:presLayoutVars>
          <dgm:chPref val="3"/>
        </dgm:presLayoutVars>
      </dgm:prSet>
      <dgm:spPr/>
    </dgm:pt>
    <dgm:pt modelId="{9648AF71-CA68-4652-96B8-1D6D13DD670E}" type="pres">
      <dgm:prSet presAssocID="{13C04579-645D-4A7F-A1B8-3CE5883D4B6B}" presName="hierChild2" presStyleCnt="0"/>
      <dgm:spPr/>
    </dgm:pt>
    <dgm:pt modelId="{BD2961B1-F3E4-4D4A-B5BE-EF30790CDC0C}" type="pres">
      <dgm:prSet presAssocID="{A6508B43-ABDC-4AC7-A592-EFDC946B6457}" presName="hierRoot1" presStyleCnt="0"/>
      <dgm:spPr/>
    </dgm:pt>
    <dgm:pt modelId="{571BA313-1D0E-4AE7-B120-2F16B62AFBDC}" type="pres">
      <dgm:prSet presAssocID="{A6508B43-ABDC-4AC7-A592-EFDC946B6457}" presName="composite" presStyleCnt="0"/>
      <dgm:spPr/>
    </dgm:pt>
    <dgm:pt modelId="{EA7702A3-131C-47A1-B715-05C34749AE05}" type="pres">
      <dgm:prSet presAssocID="{A6508B43-ABDC-4AC7-A592-EFDC946B6457}" presName="background" presStyleLbl="node0" presStyleIdx="2" presStyleCnt="3"/>
      <dgm:spPr/>
    </dgm:pt>
    <dgm:pt modelId="{2E6CA501-A685-4786-A99B-42CE38BCB837}" type="pres">
      <dgm:prSet presAssocID="{A6508B43-ABDC-4AC7-A592-EFDC946B6457}" presName="text" presStyleLbl="fgAcc0" presStyleIdx="2" presStyleCnt="3">
        <dgm:presLayoutVars>
          <dgm:chPref val="3"/>
        </dgm:presLayoutVars>
      </dgm:prSet>
      <dgm:spPr/>
    </dgm:pt>
    <dgm:pt modelId="{7AB6D4FF-C548-4C40-8CAE-BF9D011C512B}" type="pres">
      <dgm:prSet presAssocID="{A6508B43-ABDC-4AC7-A592-EFDC946B6457}" presName="hierChild2" presStyleCnt="0"/>
      <dgm:spPr/>
    </dgm:pt>
  </dgm:ptLst>
  <dgm:cxnLst>
    <dgm:cxn modelId="{D10BCB64-5D87-469A-A83D-8D5E5B5A62D2}" type="presOf" srcId="{60F97A77-AB3D-400B-9135-8E141CE84D57}" destId="{44820C4B-DDA9-484D-90E6-FEC543D7FB44}" srcOrd="0" destOrd="0" presId="urn:microsoft.com/office/officeart/2005/8/layout/hierarchy1"/>
    <dgm:cxn modelId="{F2B7AF45-E7A4-404E-AA5F-67E59D999088}" type="presOf" srcId="{19B6C90E-9CEC-41C8-AC62-7E2BD1D92683}" destId="{7ABD35C8-31C3-4809-B47E-DDD61F930D21}" srcOrd="0" destOrd="0" presId="urn:microsoft.com/office/officeart/2005/8/layout/hierarchy1"/>
    <dgm:cxn modelId="{DBDEDF77-324C-4F86-A03E-89440EAFA01D}" type="presOf" srcId="{13C04579-645D-4A7F-A1B8-3CE5883D4B6B}" destId="{E18EE83F-A483-4F50-A7D1-2B0B97207F1E}" srcOrd="0" destOrd="0" presId="urn:microsoft.com/office/officeart/2005/8/layout/hierarchy1"/>
    <dgm:cxn modelId="{F7C7B28A-1A3A-47FB-876E-DD5EE042EC08}" type="presOf" srcId="{A6508B43-ABDC-4AC7-A592-EFDC946B6457}" destId="{2E6CA501-A685-4786-A99B-42CE38BCB837}" srcOrd="0" destOrd="0" presId="urn:microsoft.com/office/officeart/2005/8/layout/hierarchy1"/>
    <dgm:cxn modelId="{A08C4AC9-13C0-4E69-B6A5-F10C8EE5F78A}" srcId="{19B6C90E-9CEC-41C8-AC62-7E2BD1D92683}" destId="{A6508B43-ABDC-4AC7-A592-EFDC946B6457}" srcOrd="2" destOrd="0" parTransId="{E4777EDF-9A46-4E2D-8B1A-18B51A5AE585}" sibTransId="{A1318C2E-D219-40D7-B540-1B750ECE997D}"/>
    <dgm:cxn modelId="{6F997FEA-3194-40BC-980C-3EE231CD087E}" srcId="{19B6C90E-9CEC-41C8-AC62-7E2BD1D92683}" destId="{60F97A77-AB3D-400B-9135-8E141CE84D57}" srcOrd="0" destOrd="0" parTransId="{A83DD33E-7D05-460B-ACF0-25D0CB3FF7A1}" sibTransId="{74124E04-F169-4E43-AF80-74C2EA629F30}"/>
    <dgm:cxn modelId="{255139EB-F8DC-407D-86BE-39E204F793AC}" srcId="{19B6C90E-9CEC-41C8-AC62-7E2BD1D92683}" destId="{13C04579-645D-4A7F-A1B8-3CE5883D4B6B}" srcOrd="1" destOrd="0" parTransId="{F537E57F-B666-40F0-8E9E-5BBF9DA0AFC6}" sibTransId="{6D8AFE34-1F91-4C3F-9E1B-667528C70AC5}"/>
    <dgm:cxn modelId="{0F96C2FE-B189-42DC-9B9D-D3F4E2D125F5}" type="presParOf" srcId="{7ABD35C8-31C3-4809-B47E-DDD61F930D21}" destId="{417D8EE5-A7F6-4B87-B0DC-2212EB728DAB}" srcOrd="0" destOrd="0" presId="urn:microsoft.com/office/officeart/2005/8/layout/hierarchy1"/>
    <dgm:cxn modelId="{1B73CF65-FCB7-492D-8ABA-9FC6CF3272B8}" type="presParOf" srcId="{417D8EE5-A7F6-4B87-B0DC-2212EB728DAB}" destId="{62737F81-6383-492F-B2FF-DF4FE7CFC028}" srcOrd="0" destOrd="0" presId="urn:microsoft.com/office/officeart/2005/8/layout/hierarchy1"/>
    <dgm:cxn modelId="{274AED0F-C109-4A89-824F-AF53CA266AAD}" type="presParOf" srcId="{62737F81-6383-492F-B2FF-DF4FE7CFC028}" destId="{2E304931-0075-45D6-A36B-8D54E7D5146A}" srcOrd="0" destOrd="0" presId="urn:microsoft.com/office/officeart/2005/8/layout/hierarchy1"/>
    <dgm:cxn modelId="{0374D728-99D9-4881-94BA-B75606B969E2}" type="presParOf" srcId="{62737F81-6383-492F-B2FF-DF4FE7CFC028}" destId="{44820C4B-DDA9-484D-90E6-FEC543D7FB44}" srcOrd="1" destOrd="0" presId="urn:microsoft.com/office/officeart/2005/8/layout/hierarchy1"/>
    <dgm:cxn modelId="{524331BF-1AE8-4414-9457-DF1D32FA1010}" type="presParOf" srcId="{417D8EE5-A7F6-4B87-B0DC-2212EB728DAB}" destId="{8A92855B-3CB0-43CA-B00C-B1C0FFAD7681}" srcOrd="1" destOrd="0" presId="urn:microsoft.com/office/officeart/2005/8/layout/hierarchy1"/>
    <dgm:cxn modelId="{508C7E9C-B0F8-42BF-9CDD-C0A57A422321}" type="presParOf" srcId="{7ABD35C8-31C3-4809-B47E-DDD61F930D21}" destId="{493D9E74-34FA-4069-8D54-F9072EDD7A32}" srcOrd="1" destOrd="0" presId="urn:microsoft.com/office/officeart/2005/8/layout/hierarchy1"/>
    <dgm:cxn modelId="{09667DD8-A0EF-4137-955F-100D484B7C6D}" type="presParOf" srcId="{493D9E74-34FA-4069-8D54-F9072EDD7A32}" destId="{414EC23E-7F07-4E14-88C3-BF67F2038757}" srcOrd="0" destOrd="0" presId="urn:microsoft.com/office/officeart/2005/8/layout/hierarchy1"/>
    <dgm:cxn modelId="{87F7D84B-1B2C-4A6D-9A53-5CE424325A3C}" type="presParOf" srcId="{414EC23E-7F07-4E14-88C3-BF67F2038757}" destId="{F1225960-27E2-4B0F-BC01-E13D6CAD1FBD}" srcOrd="0" destOrd="0" presId="urn:microsoft.com/office/officeart/2005/8/layout/hierarchy1"/>
    <dgm:cxn modelId="{86F509C2-EFCD-434F-8EBF-CEB4A7349990}" type="presParOf" srcId="{414EC23E-7F07-4E14-88C3-BF67F2038757}" destId="{E18EE83F-A483-4F50-A7D1-2B0B97207F1E}" srcOrd="1" destOrd="0" presId="urn:microsoft.com/office/officeart/2005/8/layout/hierarchy1"/>
    <dgm:cxn modelId="{7ED14FBF-BDC6-449B-9CC1-8694A35F7EF1}" type="presParOf" srcId="{493D9E74-34FA-4069-8D54-F9072EDD7A32}" destId="{9648AF71-CA68-4652-96B8-1D6D13DD670E}" srcOrd="1" destOrd="0" presId="urn:microsoft.com/office/officeart/2005/8/layout/hierarchy1"/>
    <dgm:cxn modelId="{C0BC7785-278B-479E-B669-3781C2222BE9}" type="presParOf" srcId="{7ABD35C8-31C3-4809-B47E-DDD61F930D21}" destId="{BD2961B1-F3E4-4D4A-B5BE-EF30790CDC0C}" srcOrd="2" destOrd="0" presId="urn:microsoft.com/office/officeart/2005/8/layout/hierarchy1"/>
    <dgm:cxn modelId="{5A92E0D0-302F-4985-B428-6835756901D6}" type="presParOf" srcId="{BD2961B1-F3E4-4D4A-B5BE-EF30790CDC0C}" destId="{571BA313-1D0E-4AE7-B120-2F16B62AFBDC}" srcOrd="0" destOrd="0" presId="urn:microsoft.com/office/officeart/2005/8/layout/hierarchy1"/>
    <dgm:cxn modelId="{9A964CCA-25B4-47D7-93A2-12FC13538787}" type="presParOf" srcId="{571BA313-1D0E-4AE7-B120-2F16B62AFBDC}" destId="{EA7702A3-131C-47A1-B715-05C34749AE05}" srcOrd="0" destOrd="0" presId="urn:microsoft.com/office/officeart/2005/8/layout/hierarchy1"/>
    <dgm:cxn modelId="{4BDFC76E-15B3-48FE-8189-BFBC0BB2774E}" type="presParOf" srcId="{571BA313-1D0E-4AE7-B120-2F16B62AFBDC}" destId="{2E6CA501-A685-4786-A99B-42CE38BCB837}" srcOrd="1" destOrd="0" presId="urn:microsoft.com/office/officeart/2005/8/layout/hierarchy1"/>
    <dgm:cxn modelId="{9B4A97BA-F2B6-48F9-8BD6-B858DAF4BF1A}" type="presParOf" srcId="{BD2961B1-F3E4-4D4A-B5BE-EF30790CDC0C}" destId="{7AB6D4FF-C548-4C40-8CAE-BF9D011C512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72BB8A-3024-4FDB-9F46-1C7B36A9CD69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2F28F8E-3313-45E6-8CE8-68C941C216B1}">
      <dgm:prSet/>
      <dgm:spPr/>
      <dgm:t>
        <a:bodyPr/>
        <a:lstStyle/>
        <a:p>
          <a:r>
            <a:rPr lang="hr-HR" b="1"/>
            <a:t>Judita - </a:t>
          </a:r>
          <a:r>
            <a:rPr lang="hr-HR"/>
            <a:t>najvažnije djelo na hrvatskom jeziku, napisana 1501. godine</a:t>
          </a:r>
          <a:endParaRPr lang="en-US"/>
        </a:p>
      </dgm:t>
    </dgm:pt>
    <dgm:pt modelId="{68F79B8E-5DAD-47CF-8620-D92A1A347441}" type="parTrans" cxnId="{B48C707B-66B6-4D81-9487-175475C6B7D7}">
      <dgm:prSet/>
      <dgm:spPr/>
      <dgm:t>
        <a:bodyPr/>
        <a:lstStyle/>
        <a:p>
          <a:endParaRPr lang="en-US"/>
        </a:p>
      </dgm:t>
    </dgm:pt>
    <dgm:pt modelId="{3B2257B2-5B66-4624-94F9-B23DAEF6A639}" type="sibTrans" cxnId="{B48C707B-66B6-4D81-9487-175475C6B7D7}">
      <dgm:prSet/>
      <dgm:spPr/>
      <dgm:t>
        <a:bodyPr/>
        <a:lstStyle/>
        <a:p>
          <a:endParaRPr lang="en-US"/>
        </a:p>
      </dgm:t>
    </dgm:pt>
    <dgm:pt modelId="{72248D05-4550-4273-B7DB-E2CF2E08C0BC}">
      <dgm:prSet/>
      <dgm:spPr/>
      <dgm:t>
        <a:bodyPr/>
        <a:lstStyle/>
        <a:p>
          <a:r>
            <a:rPr lang="hr-HR"/>
            <a:t>Judita je biblijsko-vergilijevski ep u 6 pjevanja, ujedno i prvi hrvatski ep</a:t>
          </a:r>
          <a:endParaRPr lang="en-US"/>
        </a:p>
      </dgm:t>
    </dgm:pt>
    <dgm:pt modelId="{3E6C2910-C56C-4A11-95AF-5A3AEC6F38D2}" type="parTrans" cxnId="{68DD0003-B065-42D6-B944-DE178D16B0A0}">
      <dgm:prSet/>
      <dgm:spPr/>
      <dgm:t>
        <a:bodyPr/>
        <a:lstStyle/>
        <a:p>
          <a:endParaRPr lang="en-US"/>
        </a:p>
      </dgm:t>
    </dgm:pt>
    <dgm:pt modelId="{6D76A9F4-6E1C-461D-8272-CC62542754D0}" type="sibTrans" cxnId="{68DD0003-B065-42D6-B944-DE178D16B0A0}">
      <dgm:prSet/>
      <dgm:spPr/>
      <dgm:t>
        <a:bodyPr/>
        <a:lstStyle/>
        <a:p>
          <a:endParaRPr lang="en-US"/>
        </a:p>
      </dgm:t>
    </dgm:pt>
    <dgm:pt modelId="{EE099A13-44EA-425C-B060-528E292D6E84}">
      <dgm:prSet/>
      <dgm:spPr/>
      <dgm:t>
        <a:bodyPr/>
        <a:lstStyle/>
        <a:p>
          <a:r>
            <a:rPr lang="hr-HR"/>
            <a:t>pričom o hrabroj Juditi Marulić je želio pokazati da se prijetećoj turskoj sili može odoljeti junaštvom i vjerom u Boga</a:t>
          </a:r>
          <a:endParaRPr lang="en-US"/>
        </a:p>
      </dgm:t>
    </dgm:pt>
    <dgm:pt modelId="{758302FB-8878-4E10-B4D0-E60C468932B6}" type="parTrans" cxnId="{60F4F062-D444-41BC-9625-EFFE692A2DA3}">
      <dgm:prSet/>
      <dgm:spPr/>
      <dgm:t>
        <a:bodyPr/>
        <a:lstStyle/>
        <a:p>
          <a:endParaRPr lang="en-US"/>
        </a:p>
      </dgm:t>
    </dgm:pt>
    <dgm:pt modelId="{F90BE80F-EAFA-4988-8DB3-5BFBB273C81A}" type="sibTrans" cxnId="{60F4F062-D444-41BC-9625-EFFE692A2DA3}">
      <dgm:prSet/>
      <dgm:spPr/>
      <dgm:t>
        <a:bodyPr/>
        <a:lstStyle/>
        <a:p>
          <a:endParaRPr lang="en-US"/>
        </a:p>
      </dgm:t>
    </dgm:pt>
    <dgm:pt modelId="{8EF183C1-1C50-40B7-85E2-9332DAB10489}" type="pres">
      <dgm:prSet presAssocID="{9472BB8A-3024-4FDB-9F46-1C7B36A9CD6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9E52CE-EB37-4FEB-87A0-892CA1D1D964}" type="pres">
      <dgm:prSet presAssocID="{92F28F8E-3313-45E6-8CE8-68C941C216B1}" presName="hierRoot1" presStyleCnt="0"/>
      <dgm:spPr/>
    </dgm:pt>
    <dgm:pt modelId="{20FBF2F2-091E-4F6B-B7DD-D023B38C0DF2}" type="pres">
      <dgm:prSet presAssocID="{92F28F8E-3313-45E6-8CE8-68C941C216B1}" presName="composite" presStyleCnt="0"/>
      <dgm:spPr/>
    </dgm:pt>
    <dgm:pt modelId="{CFF1B3B4-A5A6-4F3E-97ED-8D27D6627037}" type="pres">
      <dgm:prSet presAssocID="{92F28F8E-3313-45E6-8CE8-68C941C216B1}" presName="background" presStyleLbl="node0" presStyleIdx="0" presStyleCnt="3"/>
      <dgm:spPr/>
    </dgm:pt>
    <dgm:pt modelId="{67F2CBA0-DC6F-44F1-A328-73B63402D590}" type="pres">
      <dgm:prSet presAssocID="{92F28F8E-3313-45E6-8CE8-68C941C216B1}" presName="text" presStyleLbl="fgAcc0" presStyleIdx="0" presStyleCnt="3">
        <dgm:presLayoutVars>
          <dgm:chPref val="3"/>
        </dgm:presLayoutVars>
      </dgm:prSet>
      <dgm:spPr/>
    </dgm:pt>
    <dgm:pt modelId="{2A32B2D0-7C1D-4509-BCEA-92E58FE3B9F6}" type="pres">
      <dgm:prSet presAssocID="{92F28F8E-3313-45E6-8CE8-68C941C216B1}" presName="hierChild2" presStyleCnt="0"/>
      <dgm:spPr/>
    </dgm:pt>
    <dgm:pt modelId="{1E505AA0-A765-44F1-AC88-33E4A86049D5}" type="pres">
      <dgm:prSet presAssocID="{72248D05-4550-4273-B7DB-E2CF2E08C0BC}" presName="hierRoot1" presStyleCnt="0"/>
      <dgm:spPr/>
    </dgm:pt>
    <dgm:pt modelId="{A4D8429C-58C9-462D-B7BC-A1455C5F13E6}" type="pres">
      <dgm:prSet presAssocID="{72248D05-4550-4273-B7DB-E2CF2E08C0BC}" presName="composite" presStyleCnt="0"/>
      <dgm:spPr/>
    </dgm:pt>
    <dgm:pt modelId="{ACD43019-25BA-443E-8412-4A857B1E2800}" type="pres">
      <dgm:prSet presAssocID="{72248D05-4550-4273-B7DB-E2CF2E08C0BC}" presName="background" presStyleLbl="node0" presStyleIdx="1" presStyleCnt="3"/>
      <dgm:spPr/>
    </dgm:pt>
    <dgm:pt modelId="{8896D782-5686-482D-9D6B-75965D795CA5}" type="pres">
      <dgm:prSet presAssocID="{72248D05-4550-4273-B7DB-E2CF2E08C0BC}" presName="text" presStyleLbl="fgAcc0" presStyleIdx="1" presStyleCnt="3">
        <dgm:presLayoutVars>
          <dgm:chPref val="3"/>
        </dgm:presLayoutVars>
      </dgm:prSet>
      <dgm:spPr/>
    </dgm:pt>
    <dgm:pt modelId="{6CA2C3C4-27EE-4184-ACF6-E35397016BD0}" type="pres">
      <dgm:prSet presAssocID="{72248D05-4550-4273-B7DB-E2CF2E08C0BC}" presName="hierChild2" presStyleCnt="0"/>
      <dgm:spPr/>
    </dgm:pt>
    <dgm:pt modelId="{A3E328F5-0EEF-431C-B3C0-BEB95D12F925}" type="pres">
      <dgm:prSet presAssocID="{EE099A13-44EA-425C-B060-528E292D6E84}" presName="hierRoot1" presStyleCnt="0"/>
      <dgm:spPr/>
    </dgm:pt>
    <dgm:pt modelId="{8EC9A670-9277-4FF8-8F77-BF11DE99AE24}" type="pres">
      <dgm:prSet presAssocID="{EE099A13-44EA-425C-B060-528E292D6E84}" presName="composite" presStyleCnt="0"/>
      <dgm:spPr/>
    </dgm:pt>
    <dgm:pt modelId="{3666CD61-8E58-4622-92B6-7EF42296E4C8}" type="pres">
      <dgm:prSet presAssocID="{EE099A13-44EA-425C-B060-528E292D6E84}" presName="background" presStyleLbl="node0" presStyleIdx="2" presStyleCnt="3"/>
      <dgm:spPr/>
    </dgm:pt>
    <dgm:pt modelId="{9F952A10-3FA0-4A89-BDC0-D3229FABA56A}" type="pres">
      <dgm:prSet presAssocID="{EE099A13-44EA-425C-B060-528E292D6E84}" presName="text" presStyleLbl="fgAcc0" presStyleIdx="2" presStyleCnt="3">
        <dgm:presLayoutVars>
          <dgm:chPref val="3"/>
        </dgm:presLayoutVars>
      </dgm:prSet>
      <dgm:spPr/>
    </dgm:pt>
    <dgm:pt modelId="{673C139E-F2AC-416A-8F69-D1308EEBABA6}" type="pres">
      <dgm:prSet presAssocID="{EE099A13-44EA-425C-B060-528E292D6E84}" presName="hierChild2" presStyleCnt="0"/>
      <dgm:spPr/>
    </dgm:pt>
  </dgm:ptLst>
  <dgm:cxnLst>
    <dgm:cxn modelId="{68DD0003-B065-42D6-B944-DE178D16B0A0}" srcId="{9472BB8A-3024-4FDB-9F46-1C7B36A9CD69}" destId="{72248D05-4550-4273-B7DB-E2CF2E08C0BC}" srcOrd="1" destOrd="0" parTransId="{3E6C2910-C56C-4A11-95AF-5A3AEC6F38D2}" sibTransId="{6D76A9F4-6E1C-461D-8272-CC62542754D0}"/>
    <dgm:cxn modelId="{4A913D07-2EB7-4AA1-A095-731A3C709DA6}" type="presOf" srcId="{92F28F8E-3313-45E6-8CE8-68C941C216B1}" destId="{67F2CBA0-DC6F-44F1-A328-73B63402D590}" srcOrd="0" destOrd="0" presId="urn:microsoft.com/office/officeart/2005/8/layout/hierarchy1"/>
    <dgm:cxn modelId="{60F4F062-D444-41BC-9625-EFFE692A2DA3}" srcId="{9472BB8A-3024-4FDB-9F46-1C7B36A9CD69}" destId="{EE099A13-44EA-425C-B060-528E292D6E84}" srcOrd="2" destOrd="0" parTransId="{758302FB-8878-4E10-B4D0-E60C468932B6}" sibTransId="{F90BE80F-EAFA-4988-8DB3-5BFBB273C81A}"/>
    <dgm:cxn modelId="{B48C707B-66B6-4D81-9487-175475C6B7D7}" srcId="{9472BB8A-3024-4FDB-9F46-1C7B36A9CD69}" destId="{92F28F8E-3313-45E6-8CE8-68C941C216B1}" srcOrd="0" destOrd="0" parTransId="{68F79B8E-5DAD-47CF-8620-D92A1A347441}" sibTransId="{3B2257B2-5B66-4624-94F9-B23DAEF6A639}"/>
    <dgm:cxn modelId="{97A194BD-DDA4-4680-86AD-B72C6F7CDD9C}" type="presOf" srcId="{9472BB8A-3024-4FDB-9F46-1C7B36A9CD69}" destId="{8EF183C1-1C50-40B7-85E2-9332DAB10489}" srcOrd="0" destOrd="0" presId="urn:microsoft.com/office/officeart/2005/8/layout/hierarchy1"/>
    <dgm:cxn modelId="{CC7533D9-4079-4F91-AEE2-DD0ED857AE25}" type="presOf" srcId="{EE099A13-44EA-425C-B060-528E292D6E84}" destId="{9F952A10-3FA0-4A89-BDC0-D3229FABA56A}" srcOrd="0" destOrd="0" presId="urn:microsoft.com/office/officeart/2005/8/layout/hierarchy1"/>
    <dgm:cxn modelId="{486454E2-EFB7-4A9A-AE20-33C5E5ADA385}" type="presOf" srcId="{72248D05-4550-4273-B7DB-E2CF2E08C0BC}" destId="{8896D782-5686-482D-9D6B-75965D795CA5}" srcOrd="0" destOrd="0" presId="urn:microsoft.com/office/officeart/2005/8/layout/hierarchy1"/>
    <dgm:cxn modelId="{A7851123-0072-4E90-B996-5249C8313433}" type="presParOf" srcId="{8EF183C1-1C50-40B7-85E2-9332DAB10489}" destId="{539E52CE-EB37-4FEB-87A0-892CA1D1D964}" srcOrd="0" destOrd="0" presId="urn:microsoft.com/office/officeart/2005/8/layout/hierarchy1"/>
    <dgm:cxn modelId="{C562F380-BEE9-444F-B35C-5FBF6BF1F5F7}" type="presParOf" srcId="{539E52CE-EB37-4FEB-87A0-892CA1D1D964}" destId="{20FBF2F2-091E-4F6B-B7DD-D023B38C0DF2}" srcOrd="0" destOrd="0" presId="urn:microsoft.com/office/officeart/2005/8/layout/hierarchy1"/>
    <dgm:cxn modelId="{9B38D1DB-63FD-451A-A96C-7BC68FA0E03C}" type="presParOf" srcId="{20FBF2F2-091E-4F6B-B7DD-D023B38C0DF2}" destId="{CFF1B3B4-A5A6-4F3E-97ED-8D27D6627037}" srcOrd="0" destOrd="0" presId="urn:microsoft.com/office/officeart/2005/8/layout/hierarchy1"/>
    <dgm:cxn modelId="{2CAAEB97-BEB7-4D23-8BB0-720929E7A491}" type="presParOf" srcId="{20FBF2F2-091E-4F6B-B7DD-D023B38C0DF2}" destId="{67F2CBA0-DC6F-44F1-A328-73B63402D590}" srcOrd="1" destOrd="0" presId="urn:microsoft.com/office/officeart/2005/8/layout/hierarchy1"/>
    <dgm:cxn modelId="{DBCD5E54-C121-46C0-BF5B-12AEA535DAD5}" type="presParOf" srcId="{539E52CE-EB37-4FEB-87A0-892CA1D1D964}" destId="{2A32B2D0-7C1D-4509-BCEA-92E58FE3B9F6}" srcOrd="1" destOrd="0" presId="urn:microsoft.com/office/officeart/2005/8/layout/hierarchy1"/>
    <dgm:cxn modelId="{4FA4905B-6523-4268-A985-BE09824F111B}" type="presParOf" srcId="{8EF183C1-1C50-40B7-85E2-9332DAB10489}" destId="{1E505AA0-A765-44F1-AC88-33E4A86049D5}" srcOrd="1" destOrd="0" presId="urn:microsoft.com/office/officeart/2005/8/layout/hierarchy1"/>
    <dgm:cxn modelId="{4618CDB8-25A6-4742-9223-2CF68876B995}" type="presParOf" srcId="{1E505AA0-A765-44F1-AC88-33E4A86049D5}" destId="{A4D8429C-58C9-462D-B7BC-A1455C5F13E6}" srcOrd="0" destOrd="0" presId="urn:microsoft.com/office/officeart/2005/8/layout/hierarchy1"/>
    <dgm:cxn modelId="{5E0C5B4F-61EC-4B23-864D-BA075EAAD07D}" type="presParOf" srcId="{A4D8429C-58C9-462D-B7BC-A1455C5F13E6}" destId="{ACD43019-25BA-443E-8412-4A857B1E2800}" srcOrd="0" destOrd="0" presId="urn:microsoft.com/office/officeart/2005/8/layout/hierarchy1"/>
    <dgm:cxn modelId="{C8464AA8-E645-4F9B-9512-94865AC63DDF}" type="presParOf" srcId="{A4D8429C-58C9-462D-B7BC-A1455C5F13E6}" destId="{8896D782-5686-482D-9D6B-75965D795CA5}" srcOrd="1" destOrd="0" presId="urn:microsoft.com/office/officeart/2005/8/layout/hierarchy1"/>
    <dgm:cxn modelId="{2F94548E-0A03-4417-A9C0-568FE2FCDEDD}" type="presParOf" srcId="{1E505AA0-A765-44F1-AC88-33E4A86049D5}" destId="{6CA2C3C4-27EE-4184-ACF6-E35397016BD0}" srcOrd="1" destOrd="0" presId="urn:microsoft.com/office/officeart/2005/8/layout/hierarchy1"/>
    <dgm:cxn modelId="{C8D3F064-9890-4B32-B666-4884770BCAAF}" type="presParOf" srcId="{8EF183C1-1C50-40B7-85E2-9332DAB10489}" destId="{A3E328F5-0EEF-431C-B3C0-BEB95D12F925}" srcOrd="2" destOrd="0" presId="urn:microsoft.com/office/officeart/2005/8/layout/hierarchy1"/>
    <dgm:cxn modelId="{308BB927-3549-4F4A-B407-342118EFD1A3}" type="presParOf" srcId="{A3E328F5-0EEF-431C-B3C0-BEB95D12F925}" destId="{8EC9A670-9277-4FF8-8F77-BF11DE99AE24}" srcOrd="0" destOrd="0" presId="urn:microsoft.com/office/officeart/2005/8/layout/hierarchy1"/>
    <dgm:cxn modelId="{46A47960-3384-4C49-B684-1E855A902A25}" type="presParOf" srcId="{8EC9A670-9277-4FF8-8F77-BF11DE99AE24}" destId="{3666CD61-8E58-4622-92B6-7EF42296E4C8}" srcOrd="0" destOrd="0" presId="urn:microsoft.com/office/officeart/2005/8/layout/hierarchy1"/>
    <dgm:cxn modelId="{7AC03F52-79DC-4086-8AB4-4F6F8B562444}" type="presParOf" srcId="{8EC9A670-9277-4FF8-8F77-BF11DE99AE24}" destId="{9F952A10-3FA0-4A89-BDC0-D3229FABA56A}" srcOrd="1" destOrd="0" presId="urn:microsoft.com/office/officeart/2005/8/layout/hierarchy1"/>
    <dgm:cxn modelId="{1DD1A86D-28D0-4660-9FC1-15B69C278F52}" type="presParOf" srcId="{A3E328F5-0EEF-431C-B3C0-BEB95D12F925}" destId="{673C139E-F2AC-416A-8F69-D1308EEBABA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387AF-1F56-4FF3-A620-329C4E5591E4}">
      <dsp:nvSpPr>
        <dsp:cNvPr id="0" name=""/>
        <dsp:cNvSpPr/>
      </dsp:nvSpPr>
      <dsp:spPr>
        <a:xfrm>
          <a:off x="0" y="0"/>
          <a:ext cx="8461246" cy="91860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stvarao je na tri jezika: latinski, hrvatski  i talijanski</a:t>
          </a:r>
          <a:endParaRPr lang="en-US" sz="1700" kern="1200" dirty="0"/>
        </a:p>
      </dsp:txBody>
      <dsp:txXfrm>
        <a:off x="26905" y="26905"/>
        <a:ext cx="7392380" cy="864792"/>
      </dsp:txXfrm>
    </dsp:sp>
    <dsp:sp modelId="{F01775DF-3BA6-4115-9A9B-9682E7211AA4}">
      <dsp:nvSpPr>
        <dsp:cNvPr id="0" name=""/>
        <dsp:cNvSpPr/>
      </dsp:nvSpPr>
      <dsp:spPr>
        <a:xfrm>
          <a:off x="708629" y="1085621"/>
          <a:ext cx="8461246" cy="918602"/>
        </a:xfrm>
        <a:prstGeom prst="roundRect">
          <a:avLst>
            <a:gd name="adj" fmla="val 10000"/>
          </a:avLst>
        </a:prstGeom>
        <a:solidFill>
          <a:schemeClr val="accent2">
            <a:hueOff val="1266638"/>
            <a:satOff val="1444"/>
            <a:lumOff val="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/>
            <a:t>u svojim djelima nadahnjivao se Biblijom i hagiografijom, antičkim klasicima i crkvenim ocima, suvremenim zbivanjima i kršćanskim moralnim načelima </a:t>
          </a:r>
          <a:endParaRPr lang="en-US" sz="1700" kern="1200" dirty="0"/>
        </a:p>
      </dsp:txBody>
      <dsp:txXfrm>
        <a:off x="735534" y="1112526"/>
        <a:ext cx="7101715" cy="864792"/>
      </dsp:txXfrm>
    </dsp:sp>
    <dsp:sp modelId="{42CE392F-3B85-407B-A077-B8951B90DE08}">
      <dsp:nvSpPr>
        <dsp:cNvPr id="0" name=""/>
        <dsp:cNvSpPr/>
      </dsp:nvSpPr>
      <dsp:spPr>
        <a:xfrm>
          <a:off x="1406682" y="2171243"/>
          <a:ext cx="8461246" cy="918602"/>
        </a:xfrm>
        <a:prstGeom prst="roundRect">
          <a:avLst>
            <a:gd name="adj" fmla="val 10000"/>
          </a:avLst>
        </a:prstGeom>
        <a:solidFill>
          <a:schemeClr val="accent2">
            <a:hueOff val="2533276"/>
            <a:satOff val="2889"/>
            <a:lumOff val="45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sastavljao je kompendije i zbornike uputa za praktičan kršćanski život, moralno-teološke i kulturnopovijesne rasprave, propovijedi, dijaloge, priče, pisma...</a:t>
          </a:r>
          <a:endParaRPr lang="en-US" sz="1700" kern="1200"/>
        </a:p>
      </dsp:txBody>
      <dsp:txXfrm>
        <a:off x="1433587" y="2198148"/>
        <a:ext cx="7112291" cy="864792"/>
      </dsp:txXfrm>
    </dsp:sp>
    <dsp:sp modelId="{C1BD6464-D24A-455F-B5AF-43579DFD850A}">
      <dsp:nvSpPr>
        <dsp:cNvPr id="0" name=""/>
        <dsp:cNvSpPr/>
      </dsp:nvSpPr>
      <dsp:spPr>
        <a:xfrm>
          <a:off x="2115311" y="3256865"/>
          <a:ext cx="8461246" cy="918602"/>
        </a:xfrm>
        <a:prstGeom prst="roundRect">
          <a:avLst>
            <a:gd name="adj" fmla="val 10000"/>
          </a:avLst>
        </a:prstGeom>
        <a:solidFill>
          <a:schemeClr val="accent2">
            <a:hueOff val="3799914"/>
            <a:satOff val="4333"/>
            <a:lumOff val="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/>
            <a:t>piše o suvremenim zbivanjima, u prvom redu o turskoj opasnosti i razjedinjenosti kršćana</a:t>
          </a:r>
          <a:endParaRPr lang="en-US" sz="1700" kern="1200"/>
        </a:p>
      </dsp:txBody>
      <dsp:txXfrm>
        <a:off x="2142216" y="3283770"/>
        <a:ext cx="7101715" cy="864792"/>
      </dsp:txXfrm>
    </dsp:sp>
    <dsp:sp modelId="{D99D2673-C9C9-48EB-8FBD-E00E98553FAE}">
      <dsp:nvSpPr>
        <dsp:cNvPr id="0" name=""/>
        <dsp:cNvSpPr/>
      </dsp:nvSpPr>
      <dsp:spPr>
        <a:xfrm>
          <a:off x="7864154" y="703566"/>
          <a:ext cx="597091" cy="5970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998499" y="703566"/>
        <a:ext cx="328401" cy="449311"/>
      </dsp:txXfrm>
    </dsp:sp>
    <dsp:sp modelId="{C9C336D0-3ABA-4284-AFB6-5F22995BDC4C}">
      <dsp:nvSpPr>
        <dsp:cNvPr id="0" name=""/>
        <dsp:cNvSpPr/>
      </dsp:nvSpPr>
      <dsp:spPr>
        <a:xfrm>
          <a:off x="8572783" y="1789188"/>
          <a:ext cx="597091" cy="5970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46864"/>
            <a:satOff val="3492"/>
            <a:lumOff val="64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446864"/>
              <a:satOff val="3492"/>
              <a:lumOff val="6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707128" y="1789188"/>
        <a:ext cx="328401" cy="449311"/>
      </dsp:txXfrm>
    </dsp:sp>
    <dsp:sp modelId="{89B5E6A9-D010-490E-A87B-CB011517BF29}">
      <dsp:nvSpPr>
        <dsp:cNvPr id="0" name=""/>
        <dsp:cNvSpPr/>
      </dsp:nvSpPr>
      <dsp:spPr>
        <a:xfrm>
          <a:off x="9270836" y="2874809"/>
          <a:ext cx="597091" cy="59709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893728"/>
            <a:satOff val="6985"/>
            <a:lumOff val="1283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893728"/>
              <a:satOff val="6985"/>
              <a:lumOff val="12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9405181" y="2874809"/>
        <a:ext cx="328401" cy="449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A4E881-AB30-4798-9D58-935F672E25DB}">
      <dsp:nvSpPr>
        <dsp:cNvPr id="0" name=""/>
        <dsp:cNvSpPr/>
      </dsp:nvSpPr>
      <dsp:spPr>
        <a:xfrm>
          <a:off x="1291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470595-BE59-4648-9D09-D0EE6841D563}">
      <dsp:nvSpPr>
        <dsp:cNvPr id="0" name=""/>
        <dsp:cNvSpPr/>
      </dsp:nvSpPr>
      <dsp:spPr>
        <a:xfrm>
          <a:off x="504813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b="1" kern="1200" dirty="0"/>
            <a:t>De </a:t>
          </a:r>
          <a:r>
            <a:rPr lang="hr-HR" sz="2600" b="1" kern="1200" dirty="0" err="1"/>
            <a:t>institutione</a:t>
          </a:r>
          <a:r>
            <a:rPr lang="hr-HR" sz="2600" b="1" kern="1200" dirty="0"/>
            <a:t> bene </a:t>
          </a:r>
          <a:r>
            <a:rPr lang="hr-HR" sz="2600" b="1" kern="1200" dirty="0" err="1"/>
            <a:t>vivendi</a:t>
          </a:r>
          <a:r>
            <a:rPr lang="hr-HR" sz="2600" b="1" kern="1200" dirty="0"/>
            <a:t> per </a:t>
          </a:r>
          <a:r>
            <a:rPr lang="hr-HR" sz="2600" b="1" kern="1200" dirty="0" err="1"/>
            <a:t>exempla</a:t>
          </a:r>
          <a:r>
            <a:rPr lang="hr-HR" sz="2600" b="1" kern="1200" dirty="0"/>
            <a:t> </a:t>
          </a:r>
          <a:r>
            <a:rPr lang="hr-HR" sz="2600" b="1" kern="1200" dirty="0" err="1"/>
            <a:t>sanctorum</a:t>
          </a:r>
          <a:r>
            <a:rPr lang="hr-HR" sz="2600" kern="1200" dirty="0">
              <a:latin typeface="Rockwell" panose="02060603020205020403" pitchFamily="18" charset="0"/>
            </a:rPr>
            <a:t>*</a:t>
          </a:r>
          <a:r>
            <a:rPr lang="hr-HR" sz="2600" b="1" kern="1200" dirty="0"/>
            <a:t>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praktične i moralne </a:t>
          </a:r>
          <a:r>
            <a:rPr lang="hr-HR" sz="2600" b="1" kern="1200" dirty="0"/>
            <a:t>pouke</a:t>
          </a:r>
          <a:r>
            <a:rPr lang="hr-HR" sz="2600" kern="1200" dirty="0"/>
            <a:t> potkrepljene primjerima iz života svetaca u šest knjiga</a:t>
          </a:r>
          <a:endParaRPr lang="en-US" sz="2600" kern="1200" dirty="0"/>
        </a:p>
      </dsp:txBody>
      <dsp:txXfrm>
        <a:off x="589096" y="972374"/>
        <a:ext cx="4363137" cy="2709065"/>
      </dsp:txXfrm>
    </dsp:sp>
    <dsp:sp modelId="{55476D0B-1B95-498A-89EA-8A97EDBEE8E6}">
      <dsp:nvSpPr>
        <dsp:cNvPr id="0" name=""/>
        <dsp:cNvSpPr/>
      </dsp:nvSpPr>
      <dsp:spPr>
        <a:xfrm>
          <a:off x="5540040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8A3138F-E301-4601-A818-5D1A9EED925B}">
      <dsp:nvSpPr>
        <dsp:cNvPr id="0" name=""/>
        <dsp:cNvSpPr/>
      </dsp:nvSpPr>
      <dsp:spPr>
        <a:xfrm>
          <a:off x="6043562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O ljubavi prema bližnjemu, o ljubavi prema neprijatelju, o gajenju mira, o jednostavnosti i štedljivosti u jelu i piću, o krotkosti srca…</a:t>
          </a:r>
          <a:endParaRPr lang="en-US" sz="2600" kern="1200" dirty="0"/>
        </a:p>
      </dsp:txBody>
      <dsp:txXfrm>
        <a:off x="6127845" y="972374"/>
        <a:ext cx="4363137" cy="27090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83752-67A0-435E-9407-2F0A0CE509F4}">
      <dsp:nvSpPr>
        <dsp:cNvPr id="0" name=""/>
        <dsp:cNvSpPr/>
      </dsp:nvSpPr>
      <dsp:spPr>
        <a:xfrm>
          <a:off x="1291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B5C5CC3-9E5A-48F8-ABB2-8A5E4DA1E0AD}">
      <dsp:nvSpPr>
        <dsp:cNvPr id="0" name=""/>
        <dsp:cNvSpPr/>
      </dsp:nvSpPr>
      <dsp:spPr>
        <a:xfrm>
          <a:off x="504813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b="1" kern="1200"/>
            <a:t>Evangelistarium</a:t>
          </a:r>
          <a:r>
            <a:rPr lang="hr-HR" sz="2100" kern="1200"/>
            <a:t> (Evanđelistar) je najvažnije Marulićevo moralno-teološko djelo, rasprava je u sedam knjiga o praktičnoj kršćanskoj etici, zasnovana na obradbi triju bogoslovnih kreposti: fides , spes, charitas  naspram sedam smrtnih grijeha</a:t>
          </a:r>
          <a:endParaRPr lang="en-US" sz="2100" kern="1200"/>
        </a:p>
      </dsp:txBody>
      <dsp:txXfrm>
        <a:off x="589096" y="972374"/>
        <a:ext cx="4363137" cy="2709065"/>
      </dsp:txXfrm>
    </dsp:sp>
    <dsp:sp modelId="{71E061E8-D321-4C1A-8940-2A4778A116AF}">
      <dsp:nvSpPr>
        <dsp:cNvPr id="0" name=""/>
        <dsp:cNvSpPr/>
      </dsp:nvSpPr>
      <dsp:spPr>
        <a:xfrm>
          <a:off x="5540040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AC8CE28-5782-4632-93CA-E0290C5C40FE}">
      <dsp:nvSpPr>
        <dsp:cNvPr id="0" name=""/>
        <dsp:cNvSpPr/>
      </dsp:nvSpPr>
      <dsp:spPr>
        <a:xfrm>
          <a:off x="6043562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O savršenosti života, o snovima, o mudrosti i prostodušnosti, o podjeljivanju dobročinstava…</a:t>
          </a:r>
          <a:endParaRPr lang="en-US" sz="2100" kern="1200"/>
        </a:p>
      </dsp:txBody>
      <dsp:txXfrm>
        <a:off x="6127845" y="972374"/>
        <a:ext cx="4363137" cy="27090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CD38FD-8E06-4CF3-97A8-542E01B71F86}">
      <dsp:nvSpPr>
        <dsp:cNvPr id="0" name=""/>
        <dsp:cNvSpPr/>
      </dsp:nvSpPr>
      <dsp:spPr>
        <a:xfrm>
          <a:off x="1291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3A67B75-ECD3-4364-8F8C-419B555EB510}">
      <dsp:nvSpPr>
        <dsp:cNvPr id="0" name=""/>
        <dsp:cNvSpPr/>
      </dsp:nvSpPr>
      <dsp:spPr>
        <a:xfrm>
          <a:off x="504813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poučne priče nastale su prema uzoru na novozavjetne kratke prispodobe u kojima Isus slikama iz svakodnevnog života oslikava duhovnu stvarnost </a:t>
          </a:r>
          <a:endParaRPr lang="en-US" sz="2600" kern="1200"/>
        </a:p>
      </dsp:txBody>
      <dsp:txXfrm>
        <a:off x="589096" y="972374"/>
        <a:ext cx="4363137" cy="2709065"/>
      </dsp:txXfrm>
    </dsp:sp>
    <dsp:sp modelId="{742E5AAB-3B43-49FE-A960-F569384BC88D}">
      <dsp:nvSpPr>
        <dsp:cNvPr id="0" name=""/>
        <dsp:cNvSpPr/>
      </dsp:nvSpPr>
      <dsp:spPr>
        <a:xfrm>
          <a:off x="5540040" y="409744"/>
          <a:ext cx="4531703" cy="28776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1347B5-3B8F-4549-8272-6F80E7FAA799}">
      <dsp:nvSpPr>
        <dsp:cNvPr id="0" name=""/>
        <dsp:cNvSpPr/>
      </dsp:nvSpPr>
      <dsp:spPr>
        <a:xfrm>
          <a:off x="6043562" y="888091"/>
          <a:ext cx="4531703" cy="2877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/>
            <a:t>pouke za čestit život, poštovanje roditelja, o miroljubivosti, lošem društvu ili štetnoj knjizi…</a:t>
          </a:r>
          <a:endParaRPr lang="en-US" sz="2600" kern="1200"/>
        </a:p>
      </dsp:txBody>
      <dsp:txXfrm>
        <a:off x="6127845" y="972374"/>
        <a:ext cx="4363137" cy="27090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04931-0075-45D6-A36B-8D54E7D5146A}">
      <dsp:nvSpPr>
        <dsp:cNvPr id="0" name=""/>
        <dsp:cNvSpPr/>
      </dsp:nvSpPr>
      <dsp:spPr>
        <a:xfrm>
          <a:off x="0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820C4B-DDA9-484D-90E6-FEC543D7FB44}">
      <dsp:nvSpPr>
        <dsp:cNvPr id="0" name=""/>
        <dsp:cNvSpPr/>
      </dsp:nvSpPr>
      <dsp:spPr>
        <a:xfrm>
          <a:off x="330517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Davidias</a:t>
          </a:r>
          <a:r>
            <a:rPr lang="hr-HR" sz="2000" kern="1200"/>
            <a:t> (Davidijada) ep u četrnaest pjevanja(6765 heksametara)  opjevao je djela židovskoga kralja Davida </a:t>
          </a:r>
          <a:endParaRPr lang="en-US" sz="2000" kern="1200"/>
        </a:p>
      </dsp:txBody>
      <dsp:txXfrm>
        <a:off x="385841" y="1355600"/>
        <a:ext cx="2864008" cy="1778259"/>
      </dsp:txXfrm>
    </dsp:sp>
    <dsp:sp modelId="{F1225960-27E2-4B0F-BC01-E13D6CAD1FBD}">
      <dsp:nvSpPr>
        <dsp:cNvPr id="0" name=""/>
        <dsp:cNvSpPr/>
      </dsp:nvSpPr>
      <dsp:spPr>
        <a:xfrm>
          <a:off x="3635691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8EE83F-A483-4F50-A7D1-2B0B97207F1E}">
      <dsp:nvSpPr>
        <dsp:cNvPr id="0" name=""/>
        <dsp:cNvSpPr/>
      </dsp:nvSpPr>
      <dsp:spPr>
        <a:xfrm>
          <a:off x="3966209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Kršćanski ep po tematici, tehnikom i kompozicijom ugleda se na Vergilija </a:t>
          </a:r>
          <a:endParaRPr lang="en-US" sz="2000" kern="1200"/>
        </a:p>
      </dsp:txBody>
      <dsp:txXfrm>
        <a:off x="4021533" y="1355600"/>
        <a:ext cx="2864008" cy="1778259"/>
      </dsp:txXfrm>
    </dsp:sp>
    <dsp:sp modelId="{EA7702A3-131C-47A1-B715-05C34749AE05}">
      <dsp:nvSpPr>
        <dsp:cNvPr id="0" name=""/>
        <dsp:cNvSpPr/>
      </dsp:nvSpPr>
      <dsp:spPr>
        <a:xfrm>
          <a:off x="7271383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6CA501-A685-4786-A99B-42CE38BCB837}">
      <dsp:nvSpPr>
        <dsp:cNvPr id="0" name=""/>
        <dsp:cNvSpPr/>
      </dsp:nvSpPr>
      <dsp:spPr>
        <a:xfrm>
          <a:off x="7601901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/>
            <a:t>Djelo je koncipirano alegorijski -  David predstavlja Krista, a Šaul Židove koji ga progone</a:t>
          </a:r>
          <a:endParaRPr lang="en-US" sz="2000" kern="1200"/>
        </a:p>
      </dsp:txBody>
      <dsp:txXfrm>
        <a:off x="7657225" y="1355600"/>
        <a:ext cx="2864008" cy="17782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1B3B4-A5A6-4F3E-97ED-8D27D6627037}">
      <dsp:nvSpPr>
        <dsp:cNvPr id="0" name=""/>
        <dsp:cNvSpPr/>
      </dsp:nvSpPr>
      <dsp:spPr>
        <a:xfrm>
          <a:off x="0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F2CBA0-DC6F-44F1-A328-73B63402D590}">
      <dsp:nvSpPr>
        <dsp:cNvPr id="0" name=""/>
        <dsp:cNvSpPr/>
      </dsp:nvSpPr>
      <dsp:spPr>
        <a:xfrm>
          <a:off x="330517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b="1" kern="1200"/>
            <a:t>Judita - </a:t>
          </a:r>
          <a:r>
            <a:rPr lang="hr-HR" sz="1900" kern="1200"/>
            <a:t>najvažnije djelo na hrvatskom jeziku, napisana 1501. godine</a:t>
          </a:r>
          <a:endParaRPr lang="en-US" sz="1900" kern="1200"/>
        </a:p>
      </dsp:txBody>
      <dsp:txXfrm>
        <a:off x="385841" y="1355600"/>
        <a:ext cx="2864008" cy="1778259"/>
      </dsp:txXfrm>
    </dsp:sp>
    <dsp:sp modelId="{ACD43019-25BA-443E-8412-4A857B1E2800}">
      <dsp:nvSpPr>
        <dsp:cNvPr id="0" name=""/>
        <dsp:cNvSpPr/>
      </dsp:nvSpPr>
      <dsp:spPr>
        <a:xfrm>
          <a:off x="3635691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96D782-5686-482D-9D6B-75965D795CA5}">
      <dsp:nvSpPr>
        <dsp:cNvPr id="0" name=""/>
        <dsp:cNvSpPr/>
      </dsp:nvSpPr>
      <dsp:spPr>
        <a:xfrm>
          <a:off x="3966209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Judita je biblijsko-vergilijevski ep u 6 pjevanja, ujedno i prvi hrvatski ep</a:t>
          </a:r>
          <a:endParaRPr lang="en-US" sz="1900" kern="1200"/>
        </a:p>
      </dsp:txBody>
      <dsp:txXfrm>
        <a:off x="4021533" y="1355600"/>
        <a:ext cx="2864008" cy="1778259"/>
      </dsp:txXfrm>
    </dsp:sp>
    <dsp:sp modelId="{3666CD61-8E58-4622-92B6-7EF42296E4C8}">
      <dsp:nvSpPr>
        <dsp:cNvPr id="0" name=""/>
        <dsp:cNvSpPr/>
      </dsp:nvSpPr>
      <dsp:spPr>
        <a:xfrm>
          <a:off x="7271383" y="986284"/>
          <a:ext cx="2974656" cy="18889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952A10-3FA0-4A89-BDC0-D3229FABA56A}">
      <dsp:nvSpPr>
        <dsp:cNvPr id="0" name=""/>
        <dsp:cNvSpPr/>
      </dsp:nvSpPr>
      <dsp:spPr>
        <a:xfrm>
          <a:off x="7601901" y="1300276"/>
          <a:ext cx="2974656" cy="18889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900" kern="1200"/>
            <a:t>pričom o hrabroj Juditi Marulić je želio pokazati da se prijetećoj turskoj sili može odoljeti junaštvom i vjerom u Boga</a:t>
          </a:r>
          <a:endParaRPr lang="en-US" sz="1900" kern="1200"/>
        </a:p>
      </dsp:txBody>
      <dsp:txXfrm>
        <a:off x="7657225" y="1355600"/>
        <a:ext cx="2864008" cy="17782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CB20B-DD68-49E3-961D-1849B1E5AD1F}" type="datetimeFigureOut">
              <a:rPr lang="hr-HR" smtClean="0"/>
              <a:t>19.2.2025.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86CDE-356E-4F2E-8FED-6AC9822A52C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25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86CDE-356E-4F2E-8FED-6AC9822A52C7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3528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wOkTVa49A" TargetMode="External"/><Relationship Id="rId2" Type="http://schemas.openxmlformats.org/officeDocument/2006/relationships/hyperlink" Target="https://www.youtube.com/watch?v=GroHgr1cvb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130009B-8670-EF90-CD0A-A3E22A088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277" y="2061838"/>
            <a:ext cx="6959446" cy="1662475"/>
          </a:xfrm>
        </p:spPr>
        <p:txBody>
          <a:bodyPr>
            <a:normAutofit fontScale="90000"/>
          </a:bodyPr>
          <a:lstStyle/>
          <a:p>
            <a:r>
              <a:rPr lang="hr-HR" sz="2700" dirty="0"/>
              <a:t>Marcus </a:t>
            </a:r>
            <a:r>
              <a:rPr lang="hr-HR" sz="2700" dirty="0" err="1"/>
              <a:t>Marulus</a:t>
            </a:r>
            <a:r>
              <a:rPr lang="hr-HR" sz="2700" dirty="0"/>
              <a:t> </a:t>
            </a:r>
            <a:r>
              <a:rPr lang="hr-HR" sz="2700" dirty="0" err="1"/>
              <a:t>Spalatensis</a:t>
            </a:r>
            <a:br>
              <a:rPr lang="hr-HR" sz="4800" dirty="0"/>
            </a:br>
            <a:r>
              <a:rPr lang="hr-HR" sz="4800" dirty="0"/>
              <a:t>De </a:t>
            </a:r>
            <a:r>
              <a:rPr lang="hr-HR" sz="4800" dirty="0" err="1"/>
              <a:t>institutione</a:t>
            </a:r>
            <a:r>
              <a:rPr lang="hr-HR" sz="4800" dirty="0"/>
              <a:t> bene </a:t>
            </a:r>
            <a:r>
              <a:rPr lang="hr-HR" sz="4800" dirty="0" err="1"/>
              <a:t>beateque</a:t>
            </a:r>
            <a:r>
              <a:rPr lang="hr-HR" sz="4800" dirty="0"/>
              <a:t> </a:t>
            </a:r>
            <a:r>
              <a:rPr lang="hr-HR" sz="4800" dirty="0" err="1"/>
              <a:t>vivendi</a:t>
            </a:r>
            <a:br>
              <a:rPr lang="hr-HR" sz="4800" dirty="0"/>
            </a:br>
            <a:endParaRPr lang="hr-HR" sz="2700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89CBD52-4A3E-A849-0D5B-D7AAA5ED5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88938" y="3783690"/>
            <a:ext cx="5414125" cy="119671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endParaRPr lang="hr-HR" sz="1100" dirty="0"/>
          </a:p>
          <a:p>
            <a:pPr algn="r">
              <a:lnSpc>
                <a:spcPct val="90000"/>
              </a:lnSpc>
              <a:buFont typeface="Wingdings 3" charset="2"/>
              <a:buChar char=""/>
            </a:pPr>
            <a:r>
              <a:rPr lang="hr-HR" sz="1100" dirty="0"/>
              <a:t>                    </a:t>
            </a:r>
            <a:r>
              <a:rPr lang="en-US" sz="1100" dirty="0"/>
              <a:t>MŽSV NASTAVNIKA KLASIČNIH JEZIKA </a:t>
            </a:r>
          </a:p>
          <a:p>
            <a:pPr algn="r">
              <a:lnSpc>
                <a:spcPct val="90000"/>
              </a:lnSpc>
              <a:buFont typeface="Wingdings 3" charset="2"/>
              <a:buChar char=""/>
            </a:pPr>
            <a:r>
              <a:rPr lang="en-US" sz="1100" dirty="0"/>
              <a:t>PSHG RIJEKA</a:t>
            </a:r>
          </a:p>
          <a:p>
            <a:pPr algn="r">
              <a:lnSpc>
                <a:spcPct val="90000"/>
              </a:lnSpc>
              <a:buFont typeface="Wingdings 3" charset="2"/>
              <a:buChar char=""/>
            </a:pPr>
            <a:r>
              <a:rPr lang="hr-HR" sz="1100" dirty="0"/>
              <a:t>19</a:t>
            </a:r>
            <a:r>
              <a:rPr lang="en-US" sz="1100" dirty="0"/>
              <a:t>. </a:t>
            </a:r>
            <a:r>
              <a:rPr lang="hr-HR" sz="1100" dirty="0"/>
              <a:t>veljače</a:t>
            </a:r>
            <a:r>
              <a:rPr lang="en-US" sz="1100" dirty="0"/>
              <a:t> 202</a:t>
            </a:r>
            <a:r>
              <a:rPr lang="hr-HR" sz="1100" dirty="0"/>
              <a:t>5</a:t>
            </a:r>
            <a:r>
              <a:rPr lang="en-US" sz="1100" dirty="0"/>
              <a:t>.</a:t>
            </a:r>
          </a:p>
          <a:p>
            <a:pPr algn="r">
              <a:lnSpc>
                <a:spcPct val="90000"/>
              </a:lnSpc>
              <a:buFont typeface="Wingdings 3" charset="2"/>
              <a:buChar char=""/>
            </a:pPr>
            <a:r>
              <a:rPr lang="en-US" sz="1100" dirty="0"/>
              <a:t>Ružica Jauk, prof</a:t>
            </a:r>
            <a:r>
              <a:rPr lang="en-US" sz="1400" dirty="0"/>
              <a:t>. </a:t>
            </a:r>
          </a:p>
          <a:p>
            <a:pPr>
              <a:lnSpc>
                <a:spcPct val="90000"/>
              </a:lnSpc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740294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2779A7-13D2-DB3B-9886-9427366C5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De </a:t>
            </a:r>
            <a:r>
              <a:rPr lang="hr-HR" dirty="0" err="1"/>
              <a:t>institutione</a:t>
            </a:r>
            <a:r>
              <a:rPr lang="hr-HR" dirty="0"/>
              <a:t> bene </a:t>
            </a:r>
            <a:r>
              <a:rPr lang="hr-HR" dirty="0" err="1"/>
              <a:t>vivendi</a:t>
            </a:r>
            <a:r>
              <a:rPr lang="hr-HR" dirty="0"/>
              <a:t> per </a:t>
            </a:r>
            <a:r>
              <a:rPr lang="hr-HR" dirty="0" err="1"/>
              <a:t>exempla</a:t>
            </a:r>
            <a:r>
              <a:rPr lang="hr-HR" dirty="0"/>
              <a:t> </a:t>
            </a:r>
            <a:r>
              <a:rPr lang="hr-HR" dirty="0" err="1"/>
              <a:t>sanctorum</a:t>
            </a:r>
            <a:br>
              <a:rPr lang="hr-HR" dirty="0"/>
            </a:br>
            <a:r>
              <a:rPr lang="hr-HR" dirty="0"/>
              <a:t>1507.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29AC3DB0-ABE1-5A4B-8F40-33834FE3E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4175" y="803275"/>
            <a:ext cx="3549587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86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43236BEF-5B35-114E-E7BD-350D7360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tx1"/>
                </a:solidFill>
              </a:rPr>
              <a:t>Evangelistarium</a:t>
            </a:r>
          </a:p>
        </p:txBody>
      </p:sp>
      <p:graphicFrame>
        <p:nvGraphicFramePr>
          <p:cNvPr id="97" name="Rezervirano mjesto sadržaja 2">
            <a:extLst>
              <a:ext uri="{FF2B5EF4-FFF2-40B4-BE49-F238E27FC236}">
                <a16:creationId xmlns:a16="http://schemas.microsoft.com/office/drawing/2014/main" id="{D4D2E75B-536B-65F3-CDC5-941BE87B43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107898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7544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1D49AF-2549-0367-158D-EDD103BA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Evangelistarium</a:t>
            </a:r>
            <a:br>
              <a:rPr lang="hr-HR" dirty="0"/>
            </a:br>
            <a:r>
              <a:rPr lang="hr-HR" dirty="0"/>
              <a:t>1516.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5C57918-6E21-95F6-47AB-FBFF704C8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0865" y="818098"/>
            <a:ext cx="3676207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6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66FA0802-30E9-E189-D89E-DF33D87D8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hr-HR" sz="2200">
                <a:solidFill>
                  <a:schemeClr val="tx1"/>
                </a:solidFill>
              </a:rPr>
              <a:t>Quinquaginta parabole</a:t>
            </a:r>
            <a:br>
              <a:rPr lang="hr-HR" sz="2200">
                <a:solidFill>
                  <a:schemeClr val="tx1"/>
                </a:solidFill>
              </a:rPr>
            </a:br>
            <a:endParaRPr lang="hr-HR" sz="2200">
              <a:solidFill>
                <a:schemeClr val="tx1"/>
              </a:solidFill>
            </a:endParaRP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037DE98A-8E4E-9AD0-1C77-7CF27DB27E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3334032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096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37F054D-D9EB-E8D2-4D9C-DB2F3B9EB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tx1"/>
                </a:solidFill>
              </a:rPr>
              <a:t>Davidias</a:t>
            </a:r>
          </a:p>
        </p:txBody>
      </p:sp>
      <p:graphicFrame>
        <p:nvGraphicFramePr>
          <p:cNvPr id="65" name="Rezervirano mjesto sadržaja 2">
            <a:extLst>
              <a:ext uri="{FF2B5EF4-FFF2-40B4-BE49-F238E27FC236}">
                <a16:creationId xmlns:a16="http://schemas.microsoft.com/office/drawing/2014/main" id="{0879C6F9-F132-B8BD-0D48-E362D40A31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120155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2055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91813F31-8A20-0FAB-A09D-E414199EE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tx1"/>
                </a:solidFill>
              </a:rPr>
              <a:t>Judita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86568340-EDD1-5A8F-E139-EB6019FDC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909870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288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4E246FA-BE2C-4505-AC99-4FE8CBE82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2ED3DFC-8477-41E5-9490-9AABD741A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898674A6-9D73-47B0-BE16-37DA03E8C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89F3D76-82BA-49A5-97E4-7CCB1820A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3675D721-003D-4D73-B1B5-021C966E8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30B1F8B4-E7AB-4F92-8B94-FE2F82939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2CC5323-BFD0-42A2-AA22-2E537084B0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BB06C72-1BFB-4191-B29D-9F9C66293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C28B092-26C8-456A-9F00-C2156FE04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AF7EDC5-57A4-4474-8C3B-BC0F494CF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7774B0A-B30B-44FB-B6FB-BDA8247B5A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544303CA-73EC-4ECA-B0AF-C7E888124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7D638237-0663-46A3-B2AB-7F42B8FD7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2BB60BF3-5E5A-4EF2-B494-D3B0CE750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E257AD6-C726-47F3-AF29-4C7DB759A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366B8FF0-0FAA-4AE4-899B-C668089A1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423BD79F-FFEB-41C4-A272-E3311650C7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22FDC40-0D53-48AD-933D-F7E2749DE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7186FCC-A3D8-4F09-A7BF-94C5E3808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6C53E305-E0BC-4822-9FCE-B6E87C56E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1AC9F80C-B1E0-4A9B-84A6-74DBFFEA7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FE1E23A-3220-4233-94B1-E42620094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4066551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 descr="Slika na kojoj se prikazuje spomenik, zgrada, Klesarstvo, vanjski&#10;&#10;Opis je automatski generiran">
            <a:extLst>
              <a:ext uri="{FF2B5EF4-FFF2-40B4-BE49-F238E27FC236}">
                <a16:creationId xmlns:a16="http://schemas.microsoft.com/office/drawing/2014/main" id="{D629F369-7EEB-74D0-0A87-3EEAB432E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58" y="313968"/>
            <a:ext cx="3319146" cy="6233136"/>
          </a:xfrm>
          <a:prstGeom prst="rect">
            <a:avLst/>
          </a:prstGeom>
          <a:ln w="9525">
            <a:noFill/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B7C03889-6912-4CD6-B8CF-32142DEC5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70925" y="1186483"/>
            <a:ext cx="6509954" cy="4477933"/>
            <a:chOff x="807084" y="1186483"/>
            <a:chExt cx="6509954" cy="447793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DD113B3-24FA-41ED-8460-25467F376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846" y="1186483"/>
              <a:ext cx="6508430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Isosceles Triangle 39">
              <a:extLst>
                <a:ext uri="{FF2B5EF4-FFF2-40B4-BE49-F238E27FC236}">
                  <a16:creationId xmlns:a16="http://schemas.microsoft.com/office/drawing/2014/main" id="{C21B46CA-02AD-40E9-884C-18CDA442D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858445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16D834-AF22-4304-B6E4-8A39F9CCF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6509954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CBB4BF8-AFD2-4CA4-BE55-BF881B5A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255" y="2075504"/>
            <a:ext cx="6337231" cy="1748729"/>
          </a:xfrm>
        </p:spPr>
        <p:txBody>
          <a:bodyPr vert="horz" lIns="228600" tIns="228600" rIns="228600" bIns="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Meštrovićev spomenik Marku Maruliću u Splitu (1925.)</a:t>
            </a:r>
            <a:b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8451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7DF423B-20EE-4B4E-9331-08534D6E4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8B0462-75E9-4B1D-8B86-70E9E8F4C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54E69918-1325-4CA2-9AB0-85EE8D6D8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7A5071B7-1CAE-4E86-9CA1-F918E5ED3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15A709AE-C597-4F0F-9CAA-FE0F9071D4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A413C053-C9C1-4E6A-B009-C4B4DDAB9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E5AE5B33-92CA-42D0-B84A-7AFE673AB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C9CFEC47-604F-4921-8C95-501EDBD84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27449E73-1609-4FCE-B4A0-7C4BA7E1F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212DE114-EF7D-4E44-B0AA-C84E525E9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7368FDEB-E7AA-4C77-B71A-98163A466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A0649E67-96B5-4930-98AF-82AC94609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926C88EF-A37D-44C3-934C-42AA5B512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0442B81-6DBB-491C-B230-24678522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93426BCC-D22C-403C-8DCC-D90D2298D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267F8A8D-44CE-4AF4-9157-8A83CC462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4A8C909B-F38A-40E8-AFDA-DC78B0861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1979438-48F8-498A-9404-803B48B99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43C1135D-3BE6-4AA0-9092-DA224D3614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F3056CE6-A290-4B53-A183-2F813443C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336073A9-4BB3-4518-95E4-42138439A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28981D50-41EB-47B6-A74B-B4590663D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680" y="-6706"/>
            <a:ext cx="12194680" cy="41277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ulić_video_kalendar">
            <a:hlinkClick r:id="" action="ppaction://media"/>
            <a:extLst>
              <a:ext uri="{FF2B5EF4-FFF2-40B4-BE49-F238E27FC236}">
                <a16:creationId xmlns:a16="http://schemas.microsoft.com/office/drawing/2014/main" id="{280A5807-8188-3CDC-4A0C-D290EAAD37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4395" y="321731"/>
            <a:ext cx="6182148" cy="3477458"/>
          </a:xfrm>
          <a:prstGeom prst="rect">
            <a:avLst/>
          </a:prstGeom>
          <a:ln w="12700">
            <a:noFill/>
          </a:ln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206AD6B3-B348-4CE7-AFAD-F882E779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61" name="Isosceles Triangle 39">
              <a:extLst>
                <a:ext uri="{FF2B5EF4-FFF2-40B4-BE49-F238E27FC236}">
                  <a16:creationId xmlns:a16="http://schemas.microsoft.com/office/drawing/2014/main" id="{513F5A56-3C10-4EB6-A41F-B2387E13B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9931031-0A9A-4132-A62C-407AFAC3F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1CB1651A-FA98-91A2-F918-0F5A00678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982" y="4293388"/>
            <a:ext cx="8833655" cy="727748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900" dirty="0" err="1"/>
              <a:t>Marulić</a:t>
            </a:r>
            <a:br>
              <a:rPr lang="en-US" sz="1900" dirty="0"/>
            </a:br>
            <a:r>
              <a:rPr lang="hr-HR" sz="1900" dirty="0"/>
              <a:t>tv</a:t>
            </a:r>
            <a:r>
              <a:rPr lang="en-US" sz="1900" dirty="0"/>
              <a:t>_</a:t>
            </a:r>
            <a:r>
              <a:rPr lang="en-US" sz="1900" dirty="0" err="1"/>
              <a:t>kalendar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7108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B1DA8-4B7E-3AE2-63F7-3A4F97B4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67A2DD-6CA6-9D44-EA14-438CDF77C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1522. godine objavljuje "Poslanicu papi </a:t>
            </a:r>
            <a:r>
              <a:rPr lang="hr-HR" dirty="0" err="1"/>
              <a:t>Hadrijanu</a:t>
            </a:r>
            <a:r>
              <a:rPr lang="hr-HR" dirty="0"/>
              <a:t> VI." (Epistola ad </a:t>
            </a:r>
            <a:r>
              <a:rPr lang="hr-HR" dirty="0" err="1"/>
              <a:t>Adrianum</a:t>
            </a:r>
            <a:r>
              <a:rPr lang="hr-HR" dirty="0"/>
              <a:t> VI. Pont. Max.), </a:t>
            </a:r>
          </a:p>
          <a:p>
            <a:r>
              <a:rPr lang="hr-HR" dirty="0"/>
              <a:t>u poslanici traži pomoć kršćanskog svijeta kako bi se hrvatska područja uspjela obraniti od stalnih udara  Turaka</a:t>
            </a:r>
          </a:p>
        </p:txBody>
      </p:sp>
    </p:spTree>
    <p:extLst>
      <p:ext uri="{BB962C8B-B14F-4D97-AF65-F5344CB8AC3E}">
        <p14:creationId xmlns:p14="http://schemas.microsoft.com/office/powerpoint/2010/main" val="3800997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11CE51-7A9C-F748-0EE5-05C0C14DC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z="44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Epistola ad </a:t>
            </a:r>
            <a:r>
              <a:rPr kumimoji="0" lang="hr-HR" sz="4400" b="0" i="0" u="none" strike="noStrike" kern="1200" cap="none" spc="0" normalizeH="0" baseline="0" noProof="0" dirty="0" err="1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Adrianum</a:t>
            </a:r>
            <a:r>
              <a:rPr kumimoji="0" lang="hr-HR" sz="44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VI. Pont. Max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34D025-7D7B-5B6B-FE7C-5AB4053B7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Mala </a:t>
            </a:r>
            <a:r>
              <a:rPr lang="hr-HR" dirty="0" err="1"/>
              <a:t>quae</a:t>
            </a:r>
            <a:r>
              <a:rPr lang="hr-HR" dirty="0"/>
              <a:t> nos </a:t>
            </a:r>
            <a:r>
              <a:rPr lang="hr-HR" dirty="0" err="1"/>
              <a:t>praemunt</a:t>
            </a:r>
            <a:r>
              <a:rPr lang="hr-HR" dirty="0"/>
              <a:t> </a:t>
            </a:r>
            <a:r>
              <a:rPr lang="hr-HR" dirty="0" err="1"/>
              <a:t>haec</a:t>
            </a:r>
            <a:r>
              <a:rPr lang="hr-HR" dirty="0"/>
              <a:t> </a:t>
            </a:r>
            <a:r>
              <a:rPr lang="hr-HR" dirty="0" err="1"/>
              <a:t>sunt</a:t>
            </a:r>
            <a:r>
              <a:rPr lang="hr-HR" dirty="0"/>
              <a:t>; </a:t>
            </a:r>
            <a:r>
              <a:rPr lang="hr-HR" dirty="0" err="1"/>
              <a:t>Quotidianis</a:t>
            </a:r>
            <a:r>
              <a:rPr lang="hr-HR" dirty="0"/>
              <a:t> </a:t>
            </a:r>
            <a:r>
              <a:rPr lang="hr-HR" dirty="0" err="1"/>
              <a:t>infidelium</a:t>
            </a:r>
            <a:r>
              <a:rPr lang="hr-HR" dirty="0"/>
              <a:t> </a:t>
            </a:r>
            <a:r>
              <a:rPr lang="hr-HR" dirty="0" err="1"/>
              <a:t>Turcarum</a:t>
            </a:r>
            <a:r>
              <a:rPr lang="hr-HR" dirty="0"/>
              <a:t> </a:t>
            </a:r>
            <a:r>
              <a:rPr lang="hr-HR" dirty="0" err="1"/>
              <a:t>incursionibus</a:t>
            </a:r>
            <a:r>
              <a:rPr lang="hr-HR" dirty="0"/>
              <a:t> </a:t>
            </a:r>
            <a:r>
              <a:rPr lang="hr-HR" dirty="0" err="1"/>
              <a:t>infestamur</a:t>
            </a:r>
            <a:r>
              <a:rPr lang="hr-HR" dirty="0"/>
              <a:t>, sine </a:t>
            </a:r>
            <a:r>
              <a:rPr lang="hr-HR" dirty="0" err="1"/>
              <a:t>intermissione</a:t>
            </a:r>
            <a:r>
              <a:rPr lang="hr-HR" dirty="0"/>
              <a:t> </a:t>
            </a:r>
            <a:r>
              <a:rPr lang="hr-HR" dirty="0" err="1"/>
              <a:t>carpimur</a:t>
            </a:r>
            <a:r>
              <a:rPr lang="hr-HR" dirty="0"/>
              <a:t>; </a:t>
            </a:r>
            <a:r>
              <a:rPr lang="hr-HR" dirty="0" err="1"/>
              <a:t>alii</a:t>
            </a:r>
            <a:r>
              <a:rPr lang="hr-HR" dirty="0"/>
              <a:t> </a:t>
            </a:r>
            <a:r>
              <a:rPr lang="hr-HR" dirty="0" err="1"/>
              <a:t>trucidantur</a:t>
            </a:r>
            <a:r>
              <a:rPr lang="hr-HR" dirty="0"/>
              <a:t>, </a:t>
            </a:r>
            <a:r>
              <a:rPr lang="hr-HR" dirty="0" err="1"/>
              <a:t>alii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captivitatem</a:t>
            </a:r>
            <a:r>
              <a:rPr lang="hr-HR" dirty="0"/>
              <a:t> </a:t>
            </a:r>
            <a:r>
              <a:rPr lang="hr-HR" dirty="0" err="1"/>
              <a:t>abeunt</a:t>
            </a:r>
            <a:r>
              <a:rPr lang="hr-HR" dirty="0"/>
              <a:t>, </a:t>
            </a:r>
            <a:r>
              <a:rPr lang="hr-HR" dirty="0" err="1"/>
              <a:t>res</a:t>
            </a:r>
            <a:r>
              <a:rPr lang="hr-HR" dirty="0"/>
              <a:t> </a:t>
            </a:r>
            <a:r>
              <a:rPr lang="hr-HR" dirty="0" err="1"/>
              <a:t>diripiuntur</a:t>
            </a:r>
            <a:r>
              <a:rPr lang="hr-HR" dirty="0"/>
              <a:t>, </a:t>
            </a:r>
            <a:r>
              <a:rPr lang="hr-HR" dirty="0" err="1"/>
              <a:t>pecus</a:t>
            </a:r>
            <a:r>
              <a:rPr lang="hr-HR" dirty="0"/>
              <a:t> </a:t>
            </a:r>
            <a:r>
              <a:rPr lang="hr-HR" dirty="0" err="1"/>
              <a:t>abducitur</a:t>
            </a:r>
            <a:r>
              <a:rPr lang="hr-HR" dirty="0"/>
              <a:t>, </a:t>
            </a:r>
            <a:r>
              <a:rPr lang="hr-HR" dirty="0" err="1"/>
              <a:t>villae</a:t>
            </a:r>
            <a:r>
              <a:rPr lang="hr-HR" dirty="0"/>
              <a:t> </a:t>
            </a:r>
            <a:r>
              <a:rPr lang="hr-HR" dirty="0" err="1"/>
              <a:t>vicique</a:t>
            </a:r>
            <a:r>
              <a:rPr lang="hr-HR" dirty="0"/>
              <a:t> </a:t>
            </a:r>
            <a:r>
              <a:rPr lang="hr-HR" dirty="0" err="1"/>
              <a:t>igni</a:t>
            </a:r>
            <a:r>
              <a:rPr lang="hr-HR" dirty="0"/>
              <a:t> </a:t>
            </a:r>
            <a:r>
              <a:rPr lang="hr-HR" dirty="0" err="1"/>
              <a:t>comburuntur</a:t>
            </a:r>
            <a:r>
              <a:rPr lang="hr-HR" dirty="0"/>
              <a:t>, </a:t>
            </a:r>
            <a:r>
              <a:rPr lang="hr-HR" dirty="0" err="1"/>
              <a:t>agri</a:t>
            </a:r>
            <a:r>
              <a:rPr lang="hr-HR" dirty="0"/>
              <a:t>, </a:t>
            </a:r>
            <a:r>
              <a:rPr lang="hr-HR" dirty="0" err="1"/>
              <a:t>quibus</a:t>
            </a:r>
            <a:r>
              <a:rPr lang="hr-HR" dirty="0"/>
              <a:t> </a:t>
            </a:r>
            <a:r>
              <a:rPr lang="hr-HR" dirty="0" err="1"/>
              <a:t>cultis</a:t>
            </a:r>
            <a:r>
              <a:rPr lang="hr-HR" dirty="0"/>
              <a:t> </a:t>
            </a:r>
            <a:r>
              <a:rPr lang="hr-HR" dirty="0" err="1"/>
              <a:t>vitam</a:t>
            </a:r>
            <a:r>
              <a:rPr lang="hr-HR" dirty="0"/>
              <a:t> </a:t>
            </a:r>
            <a:r>
              <a:rPr lang="hr-HR" dirty="0" err="1"/>
              <a:t>sustentabamus</a:t>
            </a:r>
            <a:r>
              <a:rPr lang="hr-HR" dirty="0"/>
              <a:t>, </a:t>
            </a:r>
            <a:r>
              <a:rPr lang="hr-HR" dirty="0" err="1"/>
              <a:t>partim</a:t>
            </a:r>
            <a:r>
              <a:rPr lang="hr-HR" dirty="0"/>
              <a:t> </a:t>
            </a:r>
            <a:r>
              <a:rPr lang="hr-HR" dirty="0" err="1"/>
              <a:t>vastantur</a:t>
            </a:r>
            <a:r>
              <a:rPr lang="hr-HR" dirty="0"/>
              <a:t>, </a:t>
            </a:r>
            <a:r>
              <a:rPr lang="hr-HR" dirty="0" err="1"/>
              <a:t>partim</a:t>
            </a:r>
            <a:r>
              <a:rPr lang="hr-HR" dirty="0"/>
              <a:t> </a:t>
            </a:r>
            <a:r>
              <a:rPr lang="hr-HR" dirty="0" err="1"/>
              <a:t>sublatis</a:t>
            </a:r>
            <a:r>
              <a:rPr lang="hr-HR" dirty="0"/>
              <a:t> </a:t>
            </a:r>
            <a:r>
              <a:rPr lang="hr-HR" dirty="0" err="1"/>
              <a:t>cultoribus</a:t>
            </a:r>
            <a:r>
              <a:rPr lang="hr-HR" dirty="0"/>
              <a:t> deserti </a:t>
            </a:r>
            <a:r>
              <a:rPr lang="hr-HR" dirty="0" err="1"/>
              <a:t>obstique</a:t>
            </a:r>
            <a:r>
              <a:rPr lang="hr-HR" dirty="0"/>
              <a:t> </a:t>
            </a:r>
            <a:r>
              <a:rPr lang="hr-HR" dirty="0" err="1"/>
              <a:t>spinis</a:t>
            </a:r>
            <a:r>
              <a:rPr lang="hr-HR" dirty="0"/>
              <a:t>,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frugibus</a:t>
            </a:r>
            <a:r>
              <a:rPr lang="hr-HR" dirty="0"/>
              <a:t> </a:t>
            </a:r>
            <a:r>
              <a:rPr lang="hr-HR" dirty="0" err="1"/>
              <a:t>germinant</a:t>
            </a:r>
            <a:r>
              <a:rPr lang="hr-HR" dirty="0"/>
              <a:t>, </a:t>
            </a:r>
            <a:r>
              <a:rPr lang="hr-HR" dirty="0" err="1"/>
              <a:t>muris</a:t>
            </a:r>
            <a:r>
              <a:rPr lang="hr-HR" dirty="0"/>
              <a:t> </a:t>
            </a:r>
            <a:r>
              <a:rPr lang="hr-HR" dirty="0" err="1"/>
              <a:t>tantum</a:t>
            </a:r>
            <a:r>
              <a:rPr lang="hr-HR" dirty="0"/>
              <a:t> </a:t>
            </a:r>
            <a:r>
              <a:rPr lang="hr-HR" dirty="0" err="1"/>
              <a:t>defendimus</a:t>
            </a:r>
            <a:r>
              <a:rPr lang="hr-HR" dirty="0"/>
              <a:t> </a:t>
            </a:r>
            <a:r>
              <a:rPr lang="hr-HR" dirty="0" err="1"/>
              <a:t>salutem</a:t>
            </a:r>
            <a:r>
              <a:rPr lang="hr-HR" dirty="0"/>
              <a:t> </a:t>
            </a:r>
            <a:r>
              <a:rPr lang="hr-HR" dirty="0" err="1"/>
              <a:t>satisque</a:t>
            </a:r>
            <a:r>
              <a:rPr lang="hr-HR" dirty="0"/>
              <a:t> </a:t>
            </a:r>
            <a:r>
              <a:rPr lang="hr-HR" dirty="0" err="1"/>
              <a:t>habemus</a:t>
            </a:r>
            <a:r>
              <a:rPr lang="hr-HR" dirty="0"/>
              <a:t>, </a:t>
            </a:r>
            <a:r>
              <a:rPr lang="hr-HR" dirty="0" err="1"/>
              <a:t>quod</a:t>
            </a:r>
            <a:r>
              <a:rPr lang="hr-HR" dirty="0"/>
              <a:t> </a:t>
            </a:r>
            <a:r>
              <a:rPr lang="hr-HR" dirty="0" err="1"/>
              <a:t>nondum</a:t>
            </a:r>
            <a:r>
              <a:rPr lang="hr-HR" dirty="0"/>
              <a:t> </a:t>
            </a:r>
            <a:r>
              <a:rPr lang="hr-HR" dirty="0" err="1"/>
              <a:t>oppida</a:t>
            </a:r>
            <a:r>
              <a:rPr lang="hr-HR" dirty="0"/>
              <a:t> </a:t>
            </a:r>
            <a:r>
              <a:rPr lang="hr-HR" dirty="0" err="1"/>
              <a:t>ipsa</a:t>
            </a:r>
            <a:r>
              <a:rPr lang="hr-HR" dirty="0"/>
              <a:t> </a:t>
            </a:r>
            <a:r>
              <a:rPr lang="hr-HR" dirty="0" err="1"/>
              <a:t>Delmatiae</a:t>
            </a:r>
            <a:r>
              <a:rPr lang="hr-HR" dirty="0"/>
              <a:t> </a:t>
            </a:r>
            <a:r>
              <a:rPr lang="hr-HR" dirty="0" err="1"/>
              <a:t>nostrae</a:t>
            </a:r>
            <a:r>
              <a:rPr lang="hr-HR" dirty="0"/>
              <a:t> </a:t>
            </a:r>
            <a:r>
              <a:rPr lang="hr-HR" dirty="0" err="1"/>
              <a:t>obsideantur</a:t>
            </a:r>
            <a:r>
              <a:rPr lang="hr-HR" dirty="0"/>
              <a:t> </a:t>
            </a:r>
            <a:r>
              <a:rPr lang="hr-HR" dirty="0" err="1"/>
              <a:t>atque</a:t>
            </a:r>
            <a:r>
              <a:rPr lang="hr-HR" dirty="0"/>
              <a:t> </a:t>
            </a:r>
            <a:r>
              <a:rPr lang="hr-HR" dirty="0" err="1"/>
              <a:t>oppugentur</a:t>
            </a:r>
            <a:r>
              <a:rPr lang="hr-HR" dirty="0"/>
              <a:t> </a:t>
            </a:r>
            <a:r>
              <a:rPr lang="hr-HR" dirty="0" err="1"/>
              <a:t>intercedente</a:t>
            </a:r>
            <a:r>
              <a:rPr lang="hr-HR" dirty="0"/>
              <a:t> </a:t>
            </a:r>
            <a:r>
              <a:rPr lang="hr-HR" dirty="0" err="1"/>
              <a:t>nescio</a:t>
            </a:r>
            <a:r>
              <a:rPr lang="hr-HR" dirty="0"/>
              <a:t> quo </a:t>
            </a:r>
            <a:r>
              <a:rPr lang="hr-HR" dirty="0" err="1"/>
              <a:t>adumbratae</a:t>
            </a:r>
            <a:r>
              <a:rPr lang="hr-HR" dirty="0"/>
              <a:t> </a:t>
            </a:r>
            <a:r>
              <a:rPr lang="hr-HR" dirty="0" err="1"/>
              <a:t>pacis</a:t>
            </a:r>
            <a:r>
              <a:rPr lang="hr-HR" dirty="0"/>
              <a:t> </a:t>
            </a:r>
            <a:r>
              <a:rPr lang="hr-HR" dirty="0" err="1"/>
              <a:t>foedere</a:t>
            </a:r>
            <a:r>
              <a:rPr lang="hr-HR" dirty="0"/>
              <a:t>.</a:t>
            </a:r>
            <a:r>
              <a:rPr lang="pt-BR" dirty="0"/>
              <a:t> Solis ergo urbibus parcitur, cetera omnia praedae rapinisque exposita sunt.</a:t>
            </a: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3905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5A71EE-13C2-8507-CC42-768ADFF2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hr-HR" dirty="0"/>
            </a:br>
            <a:r>
              <a:rPr lang="hr-HR" dirty="0"/>
              <a:t>Nota bene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0E4F896-16DD-6A93-6E6E-3A6554163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Odlukom Hrvatskoga sabora 1996. godine </a:t>
            </a:r>
            <a:r>
              <a:rPr lang="hr-HR" b="1" dirty="0"/>
              <a:t>22. travnja obilježava se kao Dan hrvatske knjige </a:t>
            </a:r>
            <a:r>
              <a:rPr lang="hr-HR" dirty="0"/>
              <a:t>u spomen na Marka Marulića koji je na taj dan 1501. godine dovršio Juditu, spjev "u </a:t>
            </a:r>
            <a:r>
              <a:rPr lang="hr-HR" dirty="0" err="1"/>
              <a:t>versih</a:t>
            </a:r>
            <a:r>
              <a:rPr lang="hr-HR" dirty="0"/>
              <a:t> </a:t>
            </a:r>
            <a:r>
              <a:rPr lang="hr-HR" dirty="0" err="1"/>
              <a:t>harvacki</a:t>
            </a:r>
            <a:r>
              <a:rPr lang="hr-HR" dirty="0"/>
              <a:t> složena"</a:t>
            </a:r>
          </a:p>
          <a:p>
            <a:endParaRPr lang="hr-HR" dirty="0"/>
          </a:p>
          <a:p>
            <a:r>
              <a:rPr lang="hr-HR" dirty="0"/>
              <a:t> Odlukom Sabora </a:t>
            </a:r>
            <a:r>
              <a:rPr lang="hr-HR" b="1" dirty="0"/>
              <a:t>2021. godina proglašena je Godinom Marka Marulića </a:t>
            </a:r>
            <a:r>
              <a:rPr lang="hr-HR" dirty="0"/>
              <a:t>u spomen na petstogodišnjicu objave Judite, te </a:t>
            </a:r>
            <a:r>
              <a:rPr lang="hr-HR" b="1" dirty="0"/>
              <a:t>Godinom čitanja u Hrvatskoj</a:t>
            </a:r>
          </a:p>
          <a:p>
            <a:endParaRPr lang="hr-HR" b="1" dirty="0"/>
          </a:p>
          <a:p>
            <a:r>
              <a:rPr lang="hr-HR" dirty="0"/>
              <a:t> Vlada Republike Hrvatske proglasila je </a:t>
            </a:r>
            <a:r>
              <a:rPr lang="hr-HR" b="1" dirty="0"/>
              <a:t>2024. godinu Godinom Marka Marulića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2558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22BBED-3E03-9354-5140-E7DA1F597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Epistola ad </a:t>
            </a:r>
            <a:r>
              <a:rPr kumimoji="0" lang="hr-HR" sz="4000" b="0" i="0" u="none" strike="noStrike" kern="1200" cap="none" spc="0" normalizeH="0" baseline="0" noProof="0" dirty="0" err="1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Adrianum</a:t>
            </a:r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VI. Pont. Max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9302DC-E903-2714-EED6-DCC1E91E60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2400" dirty="0"/>
              <a:t>Mala </a:t>
            </a:r>
            <a:r>
              <a:rPr lang="hr-HR" sz="2400" dirty="0" err="1"/>
              <a:t>quae</a:t>
            </a:r>
            <a:r>
              <a:rPr lang="hr-HR" sz="2400" dirty="0"/>
              <a:t> nos </a:t>
            </a:r>
            <a:r>
              <a:rPr lang="hr-HR" sz="2400" dirty="0" err="1"/>
              <a:t>praemunt</a:t>
            </a:r>
            <a:r>
              <a:rPr lang="hr-HR" sz="2400" dirty="0"/>
              <a:t> </a:t>
            </a:r>
            <a:r>
              <a:rPr lang="hr-HR" sz="2400" dirty="0" err="1"/>
              <a:t>haec</a:t>
            </a:r>
            <a:r>
              <a:rPr lang="hr-HR" sz="2400" dirty="0"/>
              <a:t> </a:t>
            </a:r>
            <a:r>
              <a:rPr lang="hr-HR" sz="2400" dirty="0" err="1"/>
              <a:t>sunt</a:t>
            </a:r>
            <a:r>
              <a:rPr lang="hr-HR" sz="2400" dirty="0"/>
              <a:t>; </a:t>
            </a:r>
            <a:r>
              <a:rPr lang="hr-HR" sz="2400" dirty="0" err="1"/>
              <a:t>Quotidianis</a:t>
            </a:r>
            <a:r>
              <a:rPr lang="hr-HR" sz="2400" dirty="0"/>
              <a:t> </a:t>
            </a:r>
            <a:r>
              <a:rPr lang="hr-HR" sz="2400" dirty="0" err="1"/>
              <a:t>infidelium</a:t>
            </a:r>
            <a:r>
              <a:rPr lang="hr-HR" sz="2400" dirty="0"/>
              <a:t> </a:t>
            </a:r>
            <a:r>
              <a:rPr lang="hr-HR" sz="2400" dirty="0" err="1"/>
              <a:t>Turcarum</a:t>
            </a:r>
            <a:r>
              <a:rPr lang="hr-HR" sz="2400" dirty="0"/>
              <a:t> </a:t>
            </a:r>
            <a:r>
              <a:rPr lang="hr-HR" sz="2400" dirty="0" err="1"/>
              <a:t>incursionibus</a:t>
            </a:r>
            <a:r>
              <a:rPr lang="hr-HR" sz="2400" dirty="0"/>
              <a:t> </a:t>
            </a:r>
            <a:r>
              <a:rPr lang="hr-HR" sz="2400" b="1" dirty="0" err="1"/>
              <a:t>infestamur</a:t>
            </a:r>
            <a:r>
              <a:rPr lang="hr-HR" sz="2400" b="1" dirty="0"/>
              <a:t>,</a:t>
            </a:r>
            <a:r>
              <a:rPr lang="hr-HR" sz="2400" dirty="0"/>
              <a:t> sine </a:t>
            </a:r>
            <a:r>
              <a:rPr lang="hr-HR" sz="2400" dirty="0" err="1"/>
              <a:t>intermissione</a:t>
            </a:r>
            <a:r>
              <a:rPr lang="hr-HR" sz="2400" dirty="0"/>
              <a:t> </a:t>
            </a:r>
            <a:r>
              <a:rPr lang="hr-HR" sz="2400" b="1" dirty="0" err="1"/>
              <a:t>carpimur</a:t>
            </a:r>
            <a:r>
              <a:rPr lang="hr-HR" sz="2400" dirty="0"/>
              <a:t>; </a:t>
            </a:r>
            <a:r>
              <a:rPr lang="hr-HR" sz="2400" dirty="0" err="1"/>
              <a:t>alii</a:t>
            </a:r>
            <a:r>
              <a:rPr lang="hr-HR" sz="2400" dirty="0"/>
              <a:t> </a:t>
            </a:r>
            <a:r>
              <a:rPr lang="hr-HR" sz="2400" b="1" dirty="0" err="1"/>
              <a:t>trucidantur</a:t>
            </a:r>
            <a:r>
              <a:rPr lang="hr-HR" sz="2400" b="1" dirty="0"/>
              <a:t>,</a:t>
            </a:r>
            <a:r>
              <a:rPr lang="hr-HR" sz="2400" dirty="0"/>
              <a:t> </a:t>
            </a:r>
            <a:r>
              <a:rPr lang="hr-HR" sz="2400" dirty="0" err="1"/>
              <a:t>alii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captivitatem</a:t>
            </a:r>
            <a:r>
              <a:rPr lang="hr-HR" sz="2400" dirty="0"/>
              <a:t> </a:t>
            </a:r>
            <a:r>
              <a:rPr lang="hr-HR" sz="2400" dirty="0" err="1"/>
              <a:t>abeunt</a:t>
            </a:r>
            <a:r>
              <a:rPr lang="hr-HR" sz="2400" dirty="0"/>
              <a:t>,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7E7CE44-646D-70ED-E766-910132308D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 err="1"/>
              <a:t>incursio,onis</a:t>
            </a:r>
            <a:r>
              <a:rPr lang="hr-HR" dirty="0"/>
              <a:t>, f, navala, napad</a:t>
            </a:r>
          </a:p>
          <a:p>
            <a:r>
              <a:rPr lang="hr-HR" dirty="0" err="1"/>
              <a:t>infesto</a:t>
            </a:r>
            <a:r>
              <a:rPr lang="hr-HR" dirty="0"/>
              <a:t>, 1. napadati, uznemiravati</a:t>
            </a:r>
          </a:p>
          <a:p>
            <a:r>
              <a:rPr lang="hr-HR" dirty="0" err="1"/>
              <a:t>intermissio</a:t>
            </a:r>
            <a:r>
              <a:rPr lang="hr-HR" dirty="0"/>
              <a:t>, </a:t>
            </a:r>
            <a:r>
              <a:rPr lang="hr-HR" dirty="0" err="1"/>
              <a:t>onis</a:t>
            </a:r>
            <a:r>
              <a:rPr lang="hr-HR" dirty="0"/>
              <a:t>, f. popuštanje, prekidanje</a:t>
            </a:r>
          </a:p>
          <a:p>
            <a:r>
              <a:rPr lang="hr-HR" dirty="0" err="1"/>
              <a:t>carpo</a:t>
            </a:r>
            <a:r>
              <a:rPr lang="hr-HR" dirty="0"/>
              <a:t>, 3. psi, </a:t>
            </a:r>
            <a:r>
              <a:rPr lang="hr-HR" dirty="0" err="1"/>
              <a:t>ptum</a:t>
            </a:r>
            <a:r>
              <a:rPr lang="hr-HR" dirty="0"/>
              <a:t> slabiti, iscrpljivati</a:t>
            </a:r>
          </a:p>
          <a:p>
            <a:r>
              <a:rPr lang="hr-HR" dirty="0" err="1"/>
              <a:t>alii</a:t>
            </a:r>
            <a:r>
              <a:rPr lang="hr-HR" dirty="0"/>
              <a:t>…</a:t>
            </a:r>
            <a:r>
              <a:rPr lang="hr-HR" dirty="0" err="1"/>
              <a:t>alii</a:t>
            </a:r>
            <a:r>
              <a:rPr lang="hr-HR" dirty="0"/>
              <a:t>   jedni…drugi</a:t>
            </a:r>
          </a:p>
          <a:p>
            <a:r>
              <a:rPr lang="hr-HR" dirty="0" err="1"/>
              <a:t>trucido</a:t>
            </a:r>
            <a:r>
              <a:rPr lang="hr-HR" dirty="0"/>
              <a:t>, 1. klati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068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3B70F0-1067-907A-E5B3-993BF71DD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Epistola ad </a:t>
            </a:r>
            <a:r>
              <a:rPr kumimoji="0" lang="hr-HR" sz="4000" b="0" i="0" u="none" strike="noStrike" kern="1200" cap="none" spc="0" normalizeH="0" baseline="0" noProof="0" dirty="0" err="1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Adrianum</a:t>
            </a:r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VI. Pont. Max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E493456-1828-B594-8D8B-C944BAA807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hr-HR" sz="2400" dirty="0" err="1"/>
              <a:t>res</a:t>
            </a:r>
            <a:r>
              <a:rPr lang="hr-HR" sz="2400" dirty="0"/>
              <a:t> </a:t>
            </a:r>
            <a:r>
              <a:rPr lang="hr-HR" sz="2400" b="1" dirty="0" err="1"/>
              <a:t>diripiuntur</a:t>
            </a:r>
            <a:r>
              <a:rPr lang="hr-HR" sz="2400" dirty="0"/>
              <a:t>, </a:t>
            </a:r>
            <a:r>
              <a:rPr lang="hr-HR" sz="2400" dirty="0" err="1"/>
              <a:t>pecus</a:t>
            </a:r>
            <a:r>
              <a:rPr lang="hr-HR" sz="2400" dirty="0"/>
              <a:t> </a:t>
            </a:r>
            <a:r>
              <a:rPr lang="hr-HR" sz="2400" b="1" dirty="0" err="1"/>
              <a:t>abducitur</a:t>
            </a:r>
            <a:r>
              <a:rPr lang="hr-HR" sz="2400" dirty="0"/>
              <a:t>, </a:t>
            </a:r>
            <a:r>
              <a:rPr lang="hr-HR" sz="2400" dirty="0" err="1"/>
              <a:t>villae</a:t>
            </a:r>
            <a:r>
              <a:rPr lang="hr-HR" sz="2400" dirty="0"/>
              <a:t> </a:t>
            </a:r>
            <a:r>
              <a:rPr lang="hr-HR" sz="2400" dirty="0" err="1"/>
              <a:t>vicique</a:t>
            </a:r>
            <a:r>
              <a:rPr lang="hr-HR" sz="2400" dirty="0"/>
              <a:t> </a:t>
            </a:r>
            <a:r>
              <a:rPr lang="hr-HR" sz="2400" dirty="0" err="1"/>
              <a:t>igni</a:t>
            </a:r>
            <a:r>
              <a:rPr lang="hr-HR" sz="2400" dirty="0"/>
              <a:t> </a:t>
            </a:r>
            <a:r>
              <a:rPr lang="hr-HR" sz="2400" b="1" dirty="0" err="1"/>
              <a:t>comburuntur</a:t>
            </a:r>
            <a:r>
              <a:rPr lang="hr-HR" sz="2400" dirty="0"/>
              <a:t>, </a:t>
            </a:r>
            <a:r>
              <a:rPr lang="hr-HR" sz="2400" dirty="0" err="1"/>
              <a:t>agri</a:t>
            </a:r>
            <a:r>
              <a:rPr lang="hr-HR" sz="2400" dirty="0"/>
              <a:t>, </a:t>
            </a:r>
            <a:r>
              <a:rPr lang="hr-HR" sz="2400" dirty="0" err="1"/>
              <a:t>quibus</a:t>
            </a:r>
            <a:r>
              <a:rPr lang="hr-HR" sz="2400" dirty="0"/>
              <a:t> </a:t>
            </a:r>
            <a:r>
              <a:rPr lang="hr-HR" sz="2400" dirty="0" err="1"/>
              <a:t>cultis</a:t>
            </a:r>
            <a:r>
              <a:rPr lang="hr-HR" sz="2400" dirty="0"/>
              <a:t> </a:t>
            </a:r>
            <a:r>
              <a:rPr lang="hr-HR" sz="2400" dirty="0" err="1"/>
              <a:t>vitam</a:t>
            </a:r>
            <a:r>
              <a:rPr lang="hr-HR" sz="2400" dirty="0"/>
              <a:t> </a:t>
            </a:r>
            <a:r>
              <a:rPr lang="hr-HR" sz="2400" dirty="0" err="1"/>
              <a:t>sustentabamus</a:t>
            </a:r>
            <a:r>
              <a:rPr lang="hr-HR" sz="2400" dirty="0"/>
              <a:t>, </a:t>
            </a:r>
            <a:r>
              <a:rPr lang="hr-HR" sz="2400" dirty="0" err="1"/>
              <a:t>partim</a:t>
            </a:r>
            <a:r>
              <a:rPr lang="hr-HR" sz="2400" dirty="0"/>
              <a:t> </a:t>
            </a:r>
            <a:r>
              <a:rPr lang="hr-HR" sz="2400" b="1" dirty="0" err="1"/>
              <a:t>vastantur</a:t>
            </a:r>
            <a:r>
              <a:rPr lang="hr-HR" sz="2400" dirty="0"/>
              <a:t>, 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57EF912-778F-0AB6-2320-3D692FE02F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err="1"/>
              <a:t>cultis</a:t>
            </a:r>
            <a:r>
              <a:rPr lang="hr-HR" dirty="0"/>
              <a:t>  kada su bila obrađena</a:t>
            </a:r>
          </a:p>
          <a:p>
            <a:r>
              <a:rPr lang="hr-HR" dirty="0" err="1"/>
              <a:t>sustento</a:t>
            </a:r>
            <a:r>
              <a:rPr lang="hr-HR" dirty="0"/>
              <a:t>, 1.(uvis) držati, ne dati da propadne, uzdržavati</a:t>
            </a:r>
          </a:p>
          <a:p>
            <a:r>
              <a:rPr lang="hr-HR" dirty="0" err="1"/>
              <a:t>comburo</a:t>
            </a:r>
            <a:r>
              <a:rPr lang="hr-HR" dirty="0"/>
              <a:t>, 3. </a:t>
            </a:r>
            <a:r>
              <a:rPr lang="hr-HR" dirty="0" err="1"/>
              <a:t>ussi</a:t>
            </a:r>
            <a:r>
              <a:rPr lang="hr-HR" dirty="0"/>
              <a:t>, </a:t>
            </a:r>
            <a:r>
              <a:rPr lang="hr-HR" dirty="0" err="1"/>
              <a:t>ustum</a:t>
            </a:r>
            <a:r>
              <a:rPr lang="hr-HR" dirty="0"/>
              <a:t>  spaliti, uništiti</a:t>
            </a:r>
          </a:p>
          <a:p>
            <a:r>
              <a:rPr lang="hr-HR" dirty="0" err="1"/>
              <a:t>partim</a:t>
            </a:r>
            <a:r>
              <a:rPr lang="hr-HR" dirty="0"/>
              <a:t> – </a:t>
            </a:r>
            <a:r>
              <a:rPr lang="hr-HR" dirty="0" err="1"/>
              <a:t>partim</a:t>
            </a:r>
            <a:r>
              <a:rPr lang="hr-HR" dirty="0"/>
              <a:t>,  dijelom - dijelom</a:t>
            </a:r>
          </a:p>
        </p:txBody>
      </p:sp>
    </p:spTree>
    <p:extLst>
      <p:ext uri="{BB962C8B-B14F-4D97-AF65-F5344CB8AC3E}">
        <p14:creationId xmlns:p14="http://schemas.microsoft.com/office/powerpoint/2010/main" val="5370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0D0344-3379-83D3-9985-F0F0525E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Epistola ad </a:t>
            </a:r>
            <a:r>
              <a:rPr kumimoji="0" lang="hr-HR" sz="4000" b="0" i="0" u="none" strike="noStrike" kern="1200" cap="none" spc="0" normalizeH="0" baseline="0" noProof="0" dirty="0" err="1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Adrianum</a:t>
            </a:r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VI. Pont. Max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15EA811-C8DF-5F92-6CB7-2F1E588B06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partim sublatis cultoribus deserti obsitique spinis, non frugibus germinant,</a:t>
            </a:r>
            <a:r>
              <a:rPr lang="hr-HR" sz="2400" dirty="0"/>
              <a:t> </a:t>
            </a:r>
            <a:r>
              <a:rPr lang="pt-BR" sz="2400" dirty="0"/>
              <a:t>muris tantum defendimus salutem satisque habemus, </a:t>
            </a:r>
            <a:endParaRPr lang="hr-HR" sz="2400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7705C1A-F6D9-C243-9DB8-658F4BF22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sz="1800" dirty="0"/>
              <a:t>sublatis cultoribus</a:t>
            </a:r>
            <a:r>
              <a:rPr lang="hr-HR" sz="1800" dirty="0"/>
              <a:t>  (</a:t>
            </a:r>
            <a:r>
              <a:rPr lang="hr-HR" sz="1800" dirty="0" err="1"/>
              <a:t>abl</a:t>
            </a:r>
            <a:r>
              <a:rPr lang="hr-HR" sz="1800" dirty="0"/>
              <a:t>. </a:t>
            </a:r>
            <a:r>
              <a:rPr lang="hr-HR" sz="1800" dirty="0" err="1"/>
              <a:t>aps</a:t>
            </a:r>
            <a:r>
              <a:rPr lang="hr-HR" sz="1800" dirty="0"/>
              <a:t>.) bez obrađivanja  </a:t>
            </a:r>
          </a:p>
          <a:p>
            <a:r>
              <a:rPr lang="fr-FR" sz="1800" dirty="0"/>
              <a:t>obsitique spinis </a:t>
            </a:r>
            <a:r>
              <a:rPr lang="hr-HR" sz="1800" dirty="0"/>
              <a:t>– posijani trnjem</a:t>
            </a:r>
          </a:p>
          <a:p>
            <a:r>
              <a:rPr lang="hr-HR" sz="1200" dirty="0" err="1"/>
              <a:t>obsero</a:t>
            </a:r>
            <a:r>
              <a:rPr lang="hr-HR" sz="1200" dirty="0"/>
              <a:t>, 3. </a:t>
            </a:r>
            <a:r>
              <a:rPr lang="hr-HR" sz="1200" dirty="0" err="1"/>
              <a:t>sevi</a:t>
            </a:r>
            <a:r>
              <a:rPr lang="hr-HR" sz="1200" dirty="0"/>
              <a:t>, </a:t>
            </a:r>
            <a:r>
              <a:rPr lang="hr-HR" sz="1200" dirty="0" err="1"/>
              <a:t>situm</a:t>
            </a:r>
            <a:r>
              <a:rPr lang="hr-HR" sz="1200" dirty="0"/>
              <a:t> posijati, pokriven biti</a:t>
            </a:r>
          </a:p>
          <a:p>
            <a:r>
              <a:rPr lang="hr-HR" dirty="0" err="1"/>
              <a:t>frux</a:t>
            </a:r>
            <a:r>
              <a:rPr lang="hr-HR" dirty="0"/>
              <a:t>, </a:t>
            </a:r>
            <a:r>
              <a:rPr lang="hr-HR" dirty="0" err="1"/>
              <a:t>frugis</a:t>
            </a:r>
            <a:r>
              <a:rPr lang="hr-HR" dirty="0"/>
              <a:t>, f. plod, usjev, žito</a:t>
            </a:r>
          </a:p>
          <a:p>
            <a:r>
              <a:rPr lang="hr-HR" dirty="0" err="1"/>
              <a:t>germino</a:t>
            </a:r>
            <a:r>
              <a:rPr lang="hr-HR" dirty="0"/>
              <a:t>, 1. klijati</a:t>
            </a:r>
          </a:p>
        </p:txBody>
      </p:sp>
    </p:spTree>
    <p:extLst>
      <p:ext uri="{BB962C8B-B14F-4D97-AF65-F5344CB8AC3E}">
        <p14:creationId xmlns:p14="http://schemas.microsoft.com/office/powerpoint/2010/main" val="393232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E179D-2574-4144-BE60-8912430A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Epistola ad </a:t>
            </a:r>
            <a:r>
              <a:rPr kumimoji="0" lang="hr-HR" sz="4000" b="0" i="0" u="none" strike="noStrike" kern="1200" cap="none" spc="0" normalizeH="0" baseline="0" noProof="0" dirty="0" err="1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Adrianum</a:t>
            </a:r>
            <a:r>
              <a:rPr kumimoji="0" lang="hr-HR" sz="4000" b="0" i="0" u="none" strike="noStrike" kern="1200" cap="none" spc="0" normalizeH="0" baseline="0" noProof="0" dirty="0">
                <a:ln w="3175" cmpd="sng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VI. Pont. Max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A93137-F403-6C23-F7FD-C5CCE18E036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hr-HR" sz="2400" dirty="0" err="1"/>
              <a:t>quod</a:t>
            </a:r>
            <a:r>
              <a:rPr lang="hr-HR" sz="2400" dirty="0"/>
              <a:t> </a:t>
            </a:r>
            <a:r>
              <a:rPr lang="hr-HR" sz="2400" dirty="0" err="1"/>
              <a:t>nondum</a:t>
            </a:r>
            <a:r>
              <a:rPr lang="hr-HR" sz="2400" dirty="0"/>
              <a:t> </a:t>
            </a:r>
            <a:r>
              <a:rPr lang="hr-HR" sz="2400" dirty="0" err="1"/>
              <a:t>oppida</a:t>
            </a:r>
            <a:r>
              <a:rPr lang="hr-HR" sz="2400" dirty="0"/>
              <a:t> </a:t>
            </a:r>
            <a:r>
              <a:rPr lang="hr-HR" sz="2400" dirty="0" err="1"/>
              <a:t>ipsa</a:t>
            </a:r>
            <a:r>
              <a:rPr lang="hr-HR" sz="2400" dirty="0"/>
              <a:t> </a:t>
            </a:r>
            <a:r>
              <a:rPr lang="hr-HR" sz="2400" dirty="0" err="1"/>
              <a:t>Delmatiae</a:t>
            </a:r>
            <a:r>
              <a:rPr lang="hr-HR" sz="2400" dirty="0"/>
              <a:t> </a:t>
            </a:r>
            <a:r>
              <a:rPr lang="hr-HR" sz="2400" dirty="0" err="1"/>
              <a:t>nostrae</a:t>
            </a:r>
            <a:r>
              <a:rPr lang="hr-HR" sz="2400" dirty="0"/>
              <a:t> </a:t>
            </a:r>
            <a:r>
              <a:rPr lang="hr-HR" sz="2400" b="1" dirty="0" err="1"/>
              <a:t>obsideantur</a:t>
            </a:r>
            <a:r>
              <a:rPr lang="hr-HR" sz="2400" dirty="0"/>
              <a:t> </a:t>
            </a:r>
            <a:r>
              <a:rPr lang="hr-HR" sz="2400" dirty="0" err="1"/>
              <a:t>atque</a:t>
            </a:r>
            <a:r>
              <a:rPr lang="hr-HR" sz="2400" dirty="0"/>
              <a:t> </a:t>
            </a:r>
            <a:r>
              <a:rPr lang="hr-HR" sz="2400" b="1" dirty="0" err="1"/>
              <a:t>oppugnentur</a:t>
            </a:r>
            <a:r>
              <a:rPr lang="hr-HR" sz="2400" b="1" dirty="0"/>
              <a:t> </a:t>
            </a:r>
            <a:r>
              <a:rPr lang="hr-HR" sz="2400" dirty="0" err="1"/>
              <a:t>intercedente</a:t>
            </a:r>
            <a:r>
              <a:rPr lang="hr-HR" sz="2400" dirty="0"/>
              <a:t> </a:t>
            </a:r>
            <a:r>
              <a:rPr lang="hr-HR" sz="2400" dirty="0" err="1"/>
              <a:t>nescio</a:t>
            </a:r>
            <a:r>
              <a:rPr lang="hr-HR" sz="2400" dirty="0"/>
              <a:t> quo </a:t>
            </a:r>
            <a:r>
              <a:rPr lang="hr-HR" sz="2400" dirty="0" err="1"/>
              <a:t>adumbratae</a:t>
            </a:r>
            <a:r>
              <a:rPr lang="hr-HR" sz="2400" dirty="0"/>
              <a:t> </a:t>
            </a:r>
            <a:r>
              <a:rPr lang="hr-HR" sz="2400" dirty="0" err="1"/>
              <a:t>pacis</a:t>
            </a:r>
            <a:r>
              <a:rPr lang="hr-HR" sz="2400" dirty="0"/>
              <a:t> </a:t>
            </a:r>
            <a:r>
              <a:rPr lang="hr-HR" sz="2400" dirty="0" err="1"/>
              <a:t>foedere</a:t>
            </a:r>
            <a:r>
              <a:rPr lang="hr-HR" sz="2400" dirty="0"/>
              <a:t>. </a:t>
            </a:r>
            <a:r>
              <a:rPr lang="hr-HR" sz="2400" dirty="0" err="1"/>
              <a:t>Solis</a:t>
            </a:r>
            <a:r>
              <a:rPr lang="hr-HR" sz="2400" dirty="0"/>
              <a:t> ergo </a:t>
            </a:r>
            <a:r>
              <a:rPr lang="hr-HR" sz="2400" dirty="0" err="1"/>
              <a:t>urbibus</a:t>
            </a:r>
            <a:r>
              <a:rPr lang="hr-HR" sz="2400" dirty="0"/>
              <a:t> </a:t>
            </a:r>
            <a:r>
              <a:rPr lang="hr-HR" sz="2400" b="1" dirty="0" err="1"/>
              <a:t>parcitur</a:t>
            </a:r>
            <a:r>
              <a:rPr lang="hr-HR" sz="2400" dirty="0"/>
              <a:t>, </a:t>
            </a:r>
            <a:r>
              <a:rPr lang="hr-HR" sz="2400" dirty="0" err="1"/>
              <a:t>cetera</a:t>
            </a:r>
            <a:r>
              <a:rPr lang="hr-HR" sz="2400" dirty="0"/>
              <a:t> </a:t>
            </a:r>
            <a:r>
              <a:rPr lang="hr-HR" sz="2400" dirty="0" err="1"/>
              <a:t>omnia</a:t>
            </a:r>
            <a:r>
              <a:rPr lang="hr-HR" sz="2400" dirty="0"/>
              <a:t> </a:t>
            </a:r>
            <a:r>
              <a:rPr lang="hr-HR" sz="2400" dirty="0" err="1"/>
              <a:t>praedae</a:t>
            </a:r>
            <a:r>
              <a:rPr lang="hr-HR" sz="2400" dirty="0"/>
              <a:t> </a:t>
            </a:r>
            <a:r>
              <a:rPr lang="hr-HR" sz="2400" dirty="0" err="1"/>
              <a:t>rapinisque</a:t>
            </a:r>
            <a:r>
              <a:rPr lang="hr-HR" sz="2400" dirty="0"/>
              <a:t> </a:t>
            </a:r>
            <a:r>
              <a:rPr lang="hr-HR" sz="2400" b="1" dirty="0" err="1"/>
              <a:t>exposita</a:t>
            </a:r>
            <a:r>
              <a:rPr lang="hr-HR" sz="2400" b="1" dirty="0"/>
              <a:t> </a:t>
            </a:r>
            <a:r>
              <a:rPr lang="hr-HR" sz="2400" b="1" dirty="0" err="1"/>
              <a:t>sunt</a:t>
            </a:r>
            <a:r>
              <a:rPr lang="hr-HR" sz="2400" dirty="0"/>
              <a:t>.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CE8648C-18E0-60E6-D877-50A065A803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hr-HR" sz="1800" dirty="0" err="1"/>
              <a:t>quod</a:t>
            </a:r>
            <a:r>
              <a:rPr lang="hr-HR" sz="1800" dirty="0"/>
              <a:t> </a:t>
            </a:r>
            <a:r>
              <a:rPr lang="hr-HR" sz="1800" dirty="0" err="1"/>
              <a:t>nondum</a:t>
            </a:r>
            <a:r>
              <a:rPr lang="hr-HR" sz="1800" dirty="0"/>
              <a:t> – (uzročna rečenica) što još nisu</a:t>
            </a:r>
          </a:p>
          <a:p>
            <a:r>
              <a:rPr lang="hr-HR" dirty="0" err="1"/>
              <a:t>adumbratus</a:t>
            </a:r>
            <a:r>
              <a:rPr lang="hr-HR" dirty="0"/>
              <a:t>, adi. nejasan, prividan</a:t>
            </a:r>
          </a:p>
          <a:p>
            <a:r>
              <a:rPr lang="hr-HR" dirty="0" err="1"/>
              <a:t>intercedo</a:t>
            </a:r>
            <a:r>
              <a:rPr lang="hr-HR" dirty="0"/>
              <a:t>, 3. </a:t>
            </a:r>
            <a:r>
              <a:rPr lang="hr-HR" dirty="0" err="1"/>
              <a:t>cessi</a:t>
            </a:r>
            <a:r>
              <a:rPr lang="hr-HR" dirty="0"/>
              <a:t>, </a:t>
            </a:r>
            <a:r>
              <a:rPr lang="hr-HR" dirty="0" err="1"/>
              <a:t>cessum</a:t>
            </a:r>
            <a:r>
              <a:rPr lang="hr-HR" dirty="0"/>
              <a:t> stupiti</a:t>
            </a:r>
          </a:p>
        </p:txBody>
      </p:sp>
    </p:spTree>
    <p:extLst>
      <p:ext uri="{BB962C8B-B14F-4D97-AF65-F5344CB8AC3E}">
        <p14:creationId xmlns:p14="http://schemas.microsoft.com/office/powerpoint/2010/main" val="2426997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3ACE2C-A23C-792F-2842-03CBA575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Poslanica papi </a:t>
            </a:r>
            <a:r>
              <a:rPr lang="hr-HR" dirty="0" err="1"/>
              <a:t>Hadrijanu</a:t>
            </a:r>
            <a:r>
              <a:rPr lang="hr-HR" dirty="0"/>
              <a:t> VI.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F2D05BF-63B2-4F9B-E17D-CCFF69FE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Ovo su zla koja nas pritišću: nevjerni Turci  svakodnevnim  nam provalama  zadaju muke, neprekidno nas tlače;  jedni bivaju zaklani, drugi odlaze u ropstvo, posjedi opljačkani, stoka ukradena, zaseoci i  sela  u vatri izgaraju, a polja koja su nam obrađena omogućavala život, dijelom su uništena, dijelom ostavljena bez obrađivača, rađaju trnjem a ne žitom, samo zidovima branimo svoj opstanak i zadovoljni smo  što i sami gradovi naše Dalmacije nisu još opsjedani i izloženi navalama, jer je na snazi neki sporazum o prividnom miru. Pošteđeni su samo  gradovi, sve je drugo izloženo na milost i nemilost pljački i grabežu.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0829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21AA09-903E-2EC4-3E3F-334A2AFA4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videoprikazi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BDF7A9-BF1F-337A-4A89-B011253FB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err="1"/>
              <a:t>videoprikaz</a:t>
            </a:r>
            <a:r>
              <a:rPr lang="hr-HR" dirty="0"/>
              <a:t>: VIDEO BIOGRAFIJA MARKA MARULIĆA</a:t>
            </a:r>
          </a:p>
          <a:p>
            <a:r>
              <a:rPr lang="hr-HR" dirty="0"/>
              <a:t> </a:t>
            </a:r>
            <a:r>
              <a:rPr lang="hr-HR" dirty="0">
                <a:hlinkClick r:id="rId2"/>
              </a:rPr>
              <a:t>https://www.youtube.com/watch?v=GroHgr1cvbc</a:t>
            </a:r>
            <a:endParaRPr lang="hr-HR" dirty="0"/>
          </a:p>
          <a:p>
            <a:r>
              <a:rPr lang="hr-HR" dirty="0"/>
              <a:t>3 minute</a:t>
            </a:r>
          </a:p>
          <a:p>
            <a:endParaRPr lang="hr-HR" dirty="0"/>
          </a:p>
          <a:p>
            <a:r>
              <a:rPr lang="hr-HR" dirty="0">
                <a:hlinkClick r:id="rId3"/>
              </a:rPr>
              <a:t>Što je klasik? Zagonetka Marulić – YouTube</a:t>
            </a:r>
            <a:r>
              <a:rPr lang="hr-HR" dirty="0"/>
              <a:t> </a:t>
            </a:r>
          </a:p>
          <a:p>
            <a:r>
              <a:rPr lang="hr-HR" dirty="0"/>
              <a:t>33 minute</a:t>
            </a:r>
          </a:p>
          <a:p>
            <a:r>
              <a:rPr lang="hr-HR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Iako je živio prije otprilike 570 godina, mi točno znamo datum njegova rođenja i smrti, znamo čak i ime njegova psa, da je prvi upotrijebio riječ psihologija, utro put hrvatskoj leksikografiji, da je prvi hrvatski pisac, a zasad zapravo i jedini, koji je doživio svjetski, senzacionalan uspjeh svojim djelima. Prvi je napisao i uistinu vrijedno umjetničko djelo na hrvatskome jeziku. Kako je sve to Maruliću pošlo za rukom, odnosno perom, u emisiji govori </a:t>
            </a:r>
            <a:r>
              <a:rPr lang="hr-HR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marulolog</a:t>
            </a:r>
            <a:r>
              <a:rPr lang="hr-HR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, voditelj splitskog </a:t>
            </a:r>
            <a:r>
              <a:rPr lang="hr-HR" b="0" i="0" dirty="0" err="1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Marulianuma</a:t>
            </a:r>
            <a:r>
              <a:rPr lang="hr-HR" b="0" i="0" dirty="0">
                <a:solidFill>
                  <a:srgbClr val="131313"/>
                </a:solidFill>
                <a:effectLst/>
                <a:latin typeface="Roboto" panose="02000000000000000000" pitchFamily="2" charset="0"/>
              </a:rPr>
              <a:t>, dr. sc. Bratislav Lučin.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7107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87BD53-5A5E-0D09-2DC1-18507FA4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Zanimljivosti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82D8E66-F3E9-60FD-007E-0122C45A4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r-HR" dirty="0"/>
          </a:p>
          <a:p>
            <a:r>
              <a:rPr lang="hr-HR" dirty="0"/>
              <a:t>Marulić je ostavio više od 40 djela na latinskom, hrvatskom i talijanskom jeziku  djela su tiskana više od 530 puta, uz prijevode na engleski, francuski, njemački, nizozemski, češki, mađarski, slovenski, slovački, japanski i španjolski jezik</a:t>
            </a:r>
          </a:p>
          <a:p>
            <a:endParaRPr lang="hr-HR" dirty="0"/>
          </a:p>
          <a:p>
            <a:r>
              <a:rPr lang="hr-HR" dirty="0"/>
              <a:t>Prva uporaba riječi </a:t>
            </a:r>
            <a:r>
              <a:rPr lang="hr-HR" b="1" dirty="0"/>
              <a:t>psihologija </a:t>
            </a:r>
            <a:r>
              <a:rPr lang="hr-HR" dirty="0"/>
              <a:t>pripisuje se Maruliću, u njegovu djelu </a:t>
            </a:r>
            <a:r>
              <a:rPr lang="hr-HR" dirty="0" err="1"/>
              <a:t>Psichiologia</a:t>
            </a:r>
            <a:r>
              <a:rPr lang="hr-HR" dirty="0"/>
              <a:t> de </a:t>
            </a:r>
            <a:r>
              <a:rPr lang="hr-HR" dirty="0" err="1"/>
              <a:t>ratione</a:t>
            </a:r>
            <a:r>
              <a:rPr lang="hr-HR" dirty="0"/>
              <a:t> </a:t>
            </a:r>
            <a:r>
              <a:rPr lang="hr-HR" dirty="0" err="1"/>
              <a:t>animae</a:t>
            </a:r>
            <a:r>
              <a:rPr lang="hr-HR" dirty="0"/>
              <a:t> </a:t>
            </a:r>
            <a:r>
              <a:rPr lang="hr-HR" dirty="0" err="1"/>
              <a:t>humanae</a:t>
            </a:r>
            <a:endParaRPr lang="hr-HR" dirty="0"/>
          </a:p>
          <a:p>
            <a:endParaRPr lang="hr-HR" dirty="0"/>
          </a:p>
          <a:p>
            <a:r>
              <a:rPr lang="hr-HR" b="1" dirty="0"/>
              <a:t>Thomas More</a:t>
            </a:r>
            <a:r>
              <a:rPr lang="hr-HR" dirty="0"/>
              <a:t> je čitao Marulićev Evanđelistar iz 1516. godine u tamnici neposredno pred pogubljenje (1535.)</a:t>
            </a:r>
          </a:p>
          <a:p>
            <a:r>
              <a:rPr lang="hr-HR" dirty="0"/>
              <a:t> </a:t>
            </a:r>
            <a:r>
              <a:rPr lang="hr-HR" b="1" dirty="0"/>
              <a:t>Franjo </a:t>
            </a:r>
            <a:r>
              <a:rPr lang="hr-HR" b="1" dirty="0" err="1"/>
              <a:t>Saleški</a:t>
            </a:r>
            <a:r>
              <a:rPr lang="hr-HR" dirty="0"/>
              <a:t> uvijek sa sobom nosio Marulićevo djelo Institucije (iz 1506. godine)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52791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DB07893-3BE3-42E0-BC35-1ED54907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17C40D5-034D-4017-BF93-E3AF61334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927D23A-8D45-4A3B-8292-9802CAFAE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4AC8502-82EF-488F-A769-2C9758D57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45863BAB-21F5-40D8-8054-4F5A5A71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6CDFFA9-CB9B-4224-8693-FAE0CA753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6A01934-284E-4BCA-8E7F-4EA1ADCD0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BD25195C-9A0F-42C0-BCFA-8AE824C6B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4C254B-4197-4951-84F7-896F441B1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71F330C8-1F40-4D4E-B39D-025179503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715F280-155E-440C-8A04-ADB44B96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81EA02B-84E6-4BDF-802F-538089720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0A8D6E22-477E-4554-9DD7-4AAF82DC8D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FABD280D-079A-453F-BB67-25DE0CFFA7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A65E1FB9-E675-439E-B4AD-7A83D2837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3F22E98-36D4-4717-BD18-7D82C5C6C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D514B26-F1E3-4FC5-9971-32D9BD659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625A493F-B70E-453E-879D-AF04AAC50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7B5899C-8596-4D71-8853-45318E111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3B9C14FC-56CE-46EA-B8CA-5AC43CEEB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0A4E56-ACC6-4224-90CA-D55AFD87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651636-2851-41D1-8CA5-308118F3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59909CA5-DB2C-4B0F-A986-58751C05A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7AC88B-4F8C-418E-9D03-D36DE2792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A1FB2DD-F939-4CBA-ABDB-29E35D8B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2306E72-4678-4841-A0F6-AFEECD9F4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8E5FF42C-D098-4EE3-B636-744F9A270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D3A105A7-0F44-492C-A33A-D5661AD97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2B5C533-8981-49E3-A535-D0CADF931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D39599A7-F061-4457-8C3F-62809355A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A6B43EB1-CA60-4B9E-8D27-9B0887B877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08D2414E-0DA7-4C56-95E1-F3926EED8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19966D48-4ACC-4AC0-9C9D-49F57671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15EC7369-59DF-4C60-B0E3-ECF88497A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81EB7200-856D-431E-BB9C-51206BE1D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8BA702C9-BDE5-4D2B-B486-68C8730EE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D46F8467-DA99-4476-A5FB-FB9382911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D1D3F243-9E9C-4242-967D-A546E642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06917902-FC8A-4D60-8048-3DFBD3E2E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995A7C48-2EB6-4969-B323-7D607A3E0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71E39251-94EA-466C-8167-2552A4CA1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F9AEAFF2-BFAC-48E1-8038-788124020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F87BFF95-3D1E-45B2-945C-CFAFEC3D6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E79531B4-B233-4802-8EDF-96C75D042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01E8A3D8-8FFF-4C3A-BA7F-D11B1C6161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4BB06CC-48BD-4621-A671-5502A7BF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7084" y="1186483"/>
            <a:ext cx="3822597" cy="4477933"/>
            <a:chOff x="807084" y="1186483"/>
            <a:chExt cx="3822597" cy="447793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13B6631-6FCE-48BF-B70E-387713DF4C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531" y="1186483"/>
              <a:ext cx="3821702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39">
              <a:extLst>
                <a:ext uri="{FF2B5EF4-FFF2-40B4-BE49-F238E27FC236}">
                  <a16:creationId xmlns:a16="http://schemas.microsoft.com/office/drawing/2014/main" id="{DDB93067-F481-441A-A376-C0E7513B5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514766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CBF682-D16A-42C2-8992-90C6D1CF7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7084" y="1991156"/>
              <a:ext cx="382259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2D0F3E35-4A67-B78F-90FE-60D9B25A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15" y="2075504"/>
            <a:ext cx="3654569" cy="2042725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/>
              <a:t>Stranica Marulićeva Evanđelistara, s pribilješkama engleskoga kralja Henrika VIII., čuva se u Britanskoj knjižnici.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7B753C6-0598-4947-9B65-3AD74C778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0150" y="-6706"/>
            <a:ext cx="6751849" cy="687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3E5ED6C2-2495-2D1A-24A7-C721C1B77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6759" y="320040"/>
            <a:ext cx="4561324" cy="6227064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90606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CE3618-1D7A-4256-B2AF-9DB692996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84687B-789E-453B-921F-7804CCA6B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0495A546-1866-442A-8EF9-B683FCB39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20FC9B1F-EB6E-40D2-8261-0142E7326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8DB0E74-FB47-4298-AF40-FAC8939F9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8813488-5B66-4FB7-A177-9B9B4658D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35E4BF3-25DA-41E9-B880-A0DC6C1EF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813C1F92-ED6B-4F19-9415-BFB5B5B5A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8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E40EF46-D7B9-447E-ACB4-D78972199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23CAE24-12FF-43D7-A6C0-6AA792E3AB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B372F5DB-BF3F-4325-85B0-CDCE7A6A68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25A9653-2959-449B-BA93-64D5656B1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683D52E0-024E-49EA-B58E-AFCB54B93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42DB067-C8BB-4763-B3AC-A1AFC1F94C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3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4BFADE60-883C-490B-8717-29178631E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276CDC4A-1010-43AB-BD13-E9BC487D68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E6DA892F-7AE7-4A83-9BFB-D5FDBA16D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2079130B-2394-449B-80DB-0B9946C7B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accent1">
                  <a:alpha val="12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2F852A68-5FD2-4BD4-902A-37D580B79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2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1CD48066-FF17-425E-9EEC-795CD0CA4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1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374D862B-A8E1-4CB9-8529-077C6DBA5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1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5A3B1A83-9C72-4407-A5BF-A9EAA5C4D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73AF399-B36E-419F-92C0-533EFBD93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accent1">
                  <a:alpha val="8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9FB38556-60DB-8237-F57B-B96DC7660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1477651"/>
            <a:ext cx="3756774" cy="4575659"/>
          </a:xfrm>
        </p:spPr>
        <p:txBody>
          <a:bodyPr anchor="t">
            <a:normAutofit/>
          </a:bodyPr>
          <a:lstStyle/>
          <a:p>
            <a:pPr algn="l"/>
            <a:r>
              <a:rPr lang="hr-HR" sz="5400" dirty="0">
                <a:solidFill>
                  <a:schemeClr val="accent1"/>
                </a:solidFill>
              </a:rPr>
              <a:t>Marcus </a:t>
            </a:r>
            <a:r>
              <a:rPr lang="hr-HR" sz="5400" dirty="0" err="1">
                <a:solidFill>
                  <a:schemeClr val="accent1"/>
                </a:solidFill>
              </a:rPr>
              <a:t>Marulus</a:t>
            </a:r>
            <a:r>
              <a:rPr lang="hr-HR" sz="5400" dirty="0">
                <a:solidFill>
                  <a:schemeClr val="accent1"/>
                </a:solidFill>
              </a:rPr>
              <a:t> </a:t>
            </a:r>
            <a:r>
              <a:rPr lang="hr-HR" sz="5400" dirty="0" err="1">
                <a:solidFill>
                  <a:schemeClr val="accent1"/>
                </a:solidFill>
              </a:rPr>
              <a:t>Spalatensis</a:t>
            </a:r>
            <a:br>
              <a:rPr lang="hr-HR" sz="5400" dirty="0">
                <a:solidFill>
                  <a:schemeClr val="accent1"/>
                </a:solidFill>
              </a:rPr>
            </a:br>
            <a:r>
              <a:rPr lang="hr-HR" sz="5400" dirty="0">
                <a:solidFill>
                  <a:schemeClr val="accent1"/>
                </a:solidFill>
              </a:rPr>
              <a:t>1450. – 1524.</a:t>
            </a: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3F39476B-1A6D-47CB-AC7A-FB87EF003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27553" y="1375241"/>
            <a:ext cx="175681" cy="1665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BF6652B-E7D7-C9FD-1F94-F21EEDAF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764" y="1477651"/>
            <a:ext cx="6160555" cy="4575660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r-HR" b="1" dirty="0" err="1"/>
              <a:t>Devotio</a:t>
            </a:r>
            <a:r>
              <a:rPr lang="hr-HR" b="1" dirty="0"/>
              <a:t> moderna </a:t>
            </a:r>
          </a:p>
          <a:p>
            <a:pPr>
              <a:lnSpc>
                <a:spcPct val="110000"/>
              </a:lnSpc>
            </a:pPr>
            <a:r>
              <a:rPr lang="hr-HR" dirty="0"/>
              <a:t>duhovni pokret u Katoličkoj crkvi u XIV. i XV. st.</a:t>
            </a:r>
          </a:p>
          <a:p>
            <a:pPr>
              <a:lnSpc>
                <a:spcPct val="110000"/>
              </a:lnSpc>
            </a:pPr>
            <a:r>
              <a:rPr lang="hr-HR" dirty="0"/>
              <a:t>praktična metoda osobne pobožnosti (potreba vjernika laika da ima pomoć u življenju kršćanstva na svakodnevnoj razini)</a:t>
            </a:r>
          </a:p>
          <a:p>
            <a:pPr>
              <a:lnSpc>
                <a:spcPct val="110000"/>
              </a:lnSpc>
            </a:pPr>
            <a:r>
              <a:rPr lang="hr-HR" dirty="0"/>
              <a:t> Nasljeduj Krista (De </a:t>
            </a:r>
            <a:r>
              <a:rPr lang="hr-HR" dirty="0" err="1"/>
              <a:t>imitatione</a:t>
            </a:r>
            <a:r>
              <a:rPr lang="hr-HR" dirty="0"/>
              <a:t> Christi) Tome </a:t>
            </a:r>
            <a:r>
              <a:rPr lang="hr-HR" dirty="0" err="1"/>
              <a:t>Kempenskoga</a:t>
            </a:r>
            <a:endParaRPr lang="hr-HR" dirty="0"/>
          </a:p>
          <a:p>
            <a:pPr>
              <a:lnSpc>
                <a:spcPct val="110000"/>
              </a:lnSpc>
            </a:pPr>
            <a:endParaRPr lang="hr-HR" dirty="0"/>
          </a:p>
          <a:p>
            <a:pPr>
              <a:lnSpc>
                <a:spcPct val="110000"/>
              </a:lnSpc>
            </a:pPr>
            <a:r>
              <a:rPr lang="hr-HR" sz="1000" dirty="0" err="1"/>
              <a:t>devotio</a:t>
            </a:r>
            <a:r>
              <a:rPr lang="hr-HR" sz="1000" dirty="0"/>
              <a:t> moderna. Hrvatska enciklopedija, mrežno izdanje. Leksikografski zavod Miroslav Krleža, 2013. – 2025. </a:t>
            </a:r>
            <a:r>
              <a:rPr lang="hr-HR" sz="1000" dirty="0" err="1"/>
              <a:t>Pristupljeno</a:t>
            </a:r>
            <a:r>
              <a:rPr lang="hr-HR" sz="1000" dirty="0"/>
              <a:t> 6.2.2025. &lt;https://enciklopedija.hr/clanak/devotio-moderna&gt;.</a:t>
            </a:r>
          </a:p>
          <a:p>
            <a:pPr>
              <a:lnSpc>
                <a:spcPct val="110000"/>
              </a:lnSpc>
            </a:pPr>
            <a:endParaRPr lang="hr-HR" dirty="0"/>
          </a:p>
          <a:p>
            <a:pPr>
              <a:lnSpc>
                <a:spcPct val="110000"/>
              </a:lnSpc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136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7E5EA5-36E8-FA8F-DE5D-82A8DD9A1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 </a:t>
            </a:r>
            <a:r>
              <a:rPr lang="hr-HR" dirty="0" err="1"/>
              <a:t>imitatione</a:t>
            </a:r>
            <a:r>
              <a:rPr lang="hr-HR" dirty="0"/>
              <a:t> Christi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C285833-0C0E-7C31-6EE4-BEE5408AF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Toma </a:t>
            </a:r>
            <a:r>
              <a:rPr lang="hr-HR" dirty="0" err="1"/>
              <a:t>Kempenac</a:t>
            </a:r>
            <a:r>
              <a:rPr lang="hr-HR" dirty="0"/>
              <a:t> je bio veliki zagovaratelj i širitelj duhovnosti „nove pobožnosti“</a:t>
            </a:r>
            <a:r>
              <a:rPr lang="hr-HR" dirty="0">
                <a:latin typeface="Rockwell" panose="02060603020205020403" pitchFamily="18" charset="0"/>
              </a:rPr>
              <a:t>*</a:t>
            </a:r>
            <a:endParaRPr lang="hr-HR" dirty="0"/>
          </a:p>
          <a:p>
            <a:r>
              <a:rPr lang="hr-HR" dirty="0"/>
              <a:t> „Si </a:t>
            </a:r>
            <a:r>
              <a:rPr lang="hr-HR" dirty="0" err="1"/>
              <a:t>hodie</a:t>
            </a:r>
            <a:r>
              <a:rPr lang="hr-HR" dirty="0"/>
              <a:t> </a:t>
            </a:r>
            <a:r>
              <a:rPr lang="hr-HR" dirty="0" err="1"/>
              <a:t>non</a:t>
            </a:r>
            <a:r>
              <a:rPr lang="hr-HR" dirty="0"/>
              <a:t> </a:t>
            </a:r>
            <a:r>
              <a:rPr lang="hr-HR" dirty="0" err="1"/>
              <a:t>es</a:t>
            </a:r>
            <a:r>
              <a:rPr lang="hr-HR" dirty="0"/>
              <a:t> </a:t>
            </a:r>
            <a:r>
              <a:rPr lang="hr-HR" dirty="0" err="1"/>
              <a:t>paratus</a:t>
            </a:r>
            <a:r>
              <a:rPr lang="hr-HR" dirty="0"/>
              <a:t>, </a:t>
            </a:r>
            <a:r>
              <a:rPr lang="hr-HR" dirty="0" err="1"/>
              <a:t>qu</a:t>
            </a:r>
            <a:r>
              <a:rPr lang="hr-HR" b="1" dirty="0" err="1"/>
              <a:t>o</a:t>
            </a:r>
            <a:r>
              <a:rPr lang="hr-HR" dirty="0" err="1"/>
              <a:t>modo</a:t>
            </a:r>
            <a:r>
              <a:rPr lang="hr-HR" dirty="0"/>
              <a:t> </a:t>
            </a:r>
            <a:r>
              <a:rPr lang="hr-HR" dirty="0" err="1"/>
              <a:t>cras</a:t>
            </a:r>
            <a:r>
              <a:rPr lang="hr-HR" dirty="0"/>
              <a:t> </a:t>
            </a:r>
            <a:r>
              <a:rPr lang="hr-HR" dirty="0" err="1"/>
              <a:t>eris</a:t>
            </a:r>
            <a:r>
              <a:rPr lang="hr-HR" dirty="0"/>
              <a:t>?</a:t>
            </a:r>
          </a:p>
          <a:p>
            <a:endParaRPr lang="hr-HR" dirty="0"/>
          </a:p>
          <a:p>
            <a:r>
              <a:rPr lang="hr-HR" dirty="0"/>
              <a:t>De </a:t>
            </a:r>
            <a:r>
              <a:rPr lang="hr-HR" dirty="0" err="1"/>
              <a:t>imitatione</a:t>
            </a:r>
            <a:r>
              <a:rPr lang="hr-HR" dirty="0"/>
              <a:t> Christi -  nakon Biblije </a:t>
            </a:r>
            <a:r>
              <a:rPr lang="hr-HR" dirty="0" err="1"/>
              <a:t>najprevođenije</a:t>
            </a:r>
            <a:r>
              <a:rPr lang="hr-HR" dirty="0"/>
              <a:t> i najčitanije djelo </a:t>
            </a:r>
          </a:p>
          <a:p>
            <a:r>
              <a:rPr lang="hr-HR" dirty="0"/>
              <a:t> do danas tiskano više od 3000 izdanja na više od 100 jezika</a:t>
            </a:r>
          </a:p>
          <a:p>
            <a:r>
              <a:rPr lang="hr-HR" dirty="0"/>
              <a:t>na hrvatskom je jeziku doživjelo </a:t>
            </a:r>
            <a:r>
              <a:rPr lang="hr-HR"/>
              <a:t>više izdanja od </a:t>
            </a:r>
            <a:r>
              <a:rPr lang="hr-HR" dirty="0"/>
              <a:t>kojih je </a:t>
            </a:r>
            <a:r>
              <a:rPr lang="hr-HR" b="1" dirty="0"/>
              <a:t>prvi prijevod Marulićev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686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D892DD75-0F21-4634-99B7-E84CA5367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FF33740-2A83-42E8-A598-9AE61A3F0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id="{6899C82F-20B6-4E2D-AB9D-1713FB3E67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5D89ADB3-2D4B-4770-A268-498E3840E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034FDD9-592C-44B5-BC27-2E924BF3B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4770B370-A883-43EB-9548-9F4DF8AFB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B4352703-BD5E-41FD-B464-679A4C6B7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5030174A-A42D-4ECB-8A60-CF7D87327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28551ADF-F4C9-471C-B42F-D2D31E333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93A66B57-AB21-4F33-AA9A-B7EB77A1E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4A1B8DCE-9DBF-48EC-85D4-5FC835815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52FA78DE-98F5-44CD-B9E3-7A5ED0ABC9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F3E719C3-D321-48DD-8374-FF3B01E3C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CA9A2902-2BBF-4AD3-BA2E-88A033E76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3052E19B-E780-4BD7-AAE5-F0087C6DE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26318BCD-2E45-42B7-81DD-3D91924DD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F32B7AC7-D1A6-46B1-91B3-36A119862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B04127CF-94AE-471B-AABC-7884E900E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0AB28A6D-6244-4B44-9B35-11BB6B8A1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220F393F-FEF8-4D1A-A959-F0EC20D65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F0CE6A4D-5C7D-460B-B2FD-8E85CD5AB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4">
              <a:extLst>
                <a:ext uri="{FF2B5EF4-FFF2-40B4-BE49-F238E27FC236}">
                  <a16:creationId xmlns:a16="http://schemas.microsoft.com/office/drawing/2014/main" id="{8A535C9C-6C1A-4BCF-BA51-CD74AA7E7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5">
              <a:extLst>
                <a:ext uri="{FF2B5EF4-FFF2-40B4-BE49-F238E27FC236}">
                  <a16:creationId xmlns:a16="http://schemas.microsoft.com/office/drawing/2014/main" id="{36530B88-C8C1-478A-B785-86E745DD5C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E8F61A8E-7945-AD94-204A-ABE6FA478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686" y="795527"/>
            <a:ext cx="4123738" cy="1433323"/>
          </a:xfrm>
        </p:spPr>
        <p:txBody>
          <a:bodyPr>
            <a:normAutofit fontScale="90000"/>
          </a:bodyPr>
          <a:lstStyle/>
          <a:p>
            <a:pPr algn="l"/>
            <a:r>
              <a:rPr lang="hr-HR" sz="3200" dirty="0">
                <a:solidFill>
                  <a:schemeClr val="accent1"/>
                </a:solidFill>
              </a:rPr>
              <a:t>Marcus </a:t>
            </a:r>
            <a:r>
              <a:rPr lang="hr-HR" sz="3200" dirty="0" err="1">
                <a:solidFill>
                  <a:schemeClr val="accent1"/>
                </a:solidFill>
              </a:rPr>
              <a:t>Marulus</a:t>
            </a:r>
            <a:r>
              <a:rPr lang="hr-HR" sz="3200" dirty="0">
                <a:solidFill>
                  <a:schemeClr val="accent1"/>
                </a:solidFill>
              </a:rPr>
              <a:t> </a:t>
            </a:r>
            <a:r>
              <a:rPr lang="hr-HR" sz="3200" dirty="0" err="1">
                <a:solidFill>
                  <a:schemeClr val="accent1"/>
                </a:solidFill>
              </a:rPr>
              <a:t>Spalatensis</a:t>
            </a:r>
            <a:br>
              <a:rPr lang="hr-HR" sz="3200" dirty="0">
                <a:solidFill>
                  <a:schemeClr val="accent1"/>
                </a:solidFill>
              </a:rPr>
            </a:br>
            <a:r>
              <a:rPr lang="hr-HR" sz="3200" dirty="0">
                <a:solidFill>
                  <a:schemeClr val="accent1"/>
                </a:solidFill>
              </a:rPr>
              <a:t>1450. </a:t>
            </a:r>
            <a:r>
              <a:rPr lang="hr-HR" sz="3200">
                <a:solidFill>
                  <a:schemeClr val="accent1"/>
                </a:solidFill>
              </a:rPr>
              <a:t>– 1524.</a:t>
            </a:r>
            <a:endParaRPr lang="hr-HR" sz="3200" dirty="0">
              <a:solidFill>
                <a:schemeClr val="tx2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401C065A-70C0-D3E6-D1DE-2DD9A44C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87" r="2" b="23839"/>
          <a:stretch/>
        </p:blipFill>
        <p:spPr>
          <a:xfrm>
            <a:off x="972115" y="960214"/>
            <a:ext cx="5641848" cy="4919472"/>
          </a:xfrm>
          <a:prstGeom prst="rect">
            <a:avLst/>
          </a:prstGeom>
          <a:ln w="12700">
            <a:noFill/>
          </a:ln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F32B009-48E9-9D69-9345-C9A38F54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3817" y="2338388"/>
            <a:ext cx="4099607" cy="367823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hr-HR" sz="1400" dirty="0"/>
              <a:t>Potječe iz splitske plemićke obitelji </a:t>
            </a:r>
            <a:r>
              <a:rPr lang="hr-HR" sz="1400" dirty="0" err="1"/>
              <a:t>Pečenić</a:t>
            </a:r>
            <a:endParaRPr lang="hr-HR" sz="1400" dirty="0"/>
          </a:p>
          <a:p>
            <a:pPr>
              <a:lnSpc>
                <a:spcPct val="110000"/>
              </a:lnSpc>
            </a:pPr>
            <a:r>
              <a:rPr lang="hr-HR" sz="1400" dirty="0"/>
              <a:t>Rodio se 18. kolovoza 1450. godine u Splitu, a umire u istome gradu 5. siječnja 1524.godine</a:t>
            </a:r>
          </a:p>
          <a:p>
            <a:pPr>
              <a:lnSpc>
                <a:spcPct val="110000"/>
              </a:lnSpc>
            </a:pPr>
            <a:r>
              <a:rPr lang="hr-HR" sz="1400" dirty="0"/>
              <a:t> U rodnom gradu pohađao je humanističku školu zatim odlazi u Italiji gdje završava pravne znanosti</a:t>
            </a:r>
          </a:p>
          <a:p>
            <a:pPr>
              <a:lnSpc>
                <a:spcPct val="110000"/>
              </a:lnSpc>
            </a:pPr>
            <a:r>
              <a:rPr lang="hr-HR" sz="1400" dirty="0"/>
              <a:t>Život je proveo u Splitu, povremeno putovao u Italiju te neko vrijeme boravi na otoku Šolti</a:t>
            </a:r>
          </a:p>
          <a:p>
            <a:pPr>
              <a:lnSpc>
                <a:spcPct val="110000"/>
              </a:lnSpc>
            </a:pPr>
            <a:r>
              <a:rPr lang="hr-HR" sz="1400" dirty="0"/>
              <a:t>Obavljao je dužnosti  sudca i  izvršitelja oporuka</a:t>
            </a:r>
          </a:p>
          <a:p>
            <a:pPr>
              <a:lnSpc>
                <a:spcPct val="110000"/>
              </a:lnSpc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18957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0F2DE27-1297-4129-8109-8A8F621F6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3576CE-E327-4733-A289-BEFB35F75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EF2E2475-8B34-4000-B8B4-D1C0480EA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FF0158B-67CA-4E5D-82E9-03294600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791B238-571A-4C82-9B16-63D94A891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0F10DD1-A998-4B23-8C15-31B7FD35E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AE6BBC61-DC1C-44DA-9B00-6F69CE21D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06CAA79-7669-426E-AB78-3E141D4751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A6EE275-29A0-4962-AFA6-FAD32DF50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2274EE13-0D62-4489-9B61-C616736FA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471730B6-C7FB-45ED-BCC5-40FD45BF2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D6FE80FB-C4EF-4D79-9559-D63549F14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C9CBAF19-21AE-40E8-8965-D5E6042F2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BA99019-E134-4FD1-9B9C-5F2DCAAA9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0B654CA-DF8B-44BB-BF62-5B028D522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2411C03-987B-42CB-833D-E31A27901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5F9F126A-997B-4B39-8984-6563BA5D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9617DFE-E17F-4F67-9D22-C41979392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1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E5441641-3AA6-42CE-8E3B-D39246DDE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6A578EBB-B60C-404B-B968-F9D46DC8B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6A6D1E40-DD2C-4558-954C-47EC7417E6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6C40FCAF-C578-4360-9094-9F66028B7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63EAC42D-DC17-4FCB-B8F4-6AFBDA29C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1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825B4755-C8BD-769A-DBA8-4EBECFB68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287" y="798881"/>
            <a:ext cx="8673427" cy="1048945"/>
          </a:xfrm>
        </p:spPr>
        <p:txBody>
          <a:bodyPr>
            <a:normAutofit/>
          </a:bodyPr>
          <a:lstStyle/>
          <a:p>
            <a:r>
              <a:rPr lang="hr-HR">
                <a:solidFill>
                  <a:schemeClr val="tx1"/>
                </a:solidFill>
              </a:rPr>
              <a:t>Književni rad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CCED2448-AF80-E1F2-AA76-5F1A0C5C4E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810653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2505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AF5D36-7988-4310-8B2D-E5F09D9BE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F953B1DA-E7D8-48BB-8D67-425C7F7E06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319C148B-5C23-49B7-A373-AC1B7510B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1" name="Freeform 7">
              <a:extLst>
                <a:ext uri="{FF2B5EF4-FFF2-40B4-BE49-F238E27FC236}">
                  <a16:creationId xmlns:a16="http://schemas.microsoft.com/office/drawing/2014/main" id="{10B3CBEC-E6ED-4132-A94F-47AB0B93A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2" name="Freeform 8">
              <a:extLst>
                <a:ext uri="{FF2B5EF4-FFF2-40B4-BE49-F238E27FC236}">
                  <a16:creationId xmlns:a16="http://schemas.microsoft.com/office/drawing/2014/main" id="{6607A26B-7FD4-4FE9-BCFA-2D1303693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3" name="Freeform 9">
              <a:extLst>
                <a:ext uri="{FF2B5EF4-FFF2-40B4-BE49-F238E27FC236}">
                  <a16:creationId xmlns:a16="http://schemas.microsoft.com/office/drawing/2014/main" id="{C00169AA-D2E0-467C-9CAE-BBF421EA3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4" name="Freeform 10">
              <a:extLst>
                <a:ext uri="{FF2B5EF4-FFF2-40B4-BE49-F238E27FC236}">
                  <a16:creationId xmlns:a16="http://schemas.microsoft.com/office/drawing/2014/main" id="{24C43ADE-E7DB-48BC-B5F6-0C48D7AE4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5" name="Freeform 11">
              <a:extLst>
                <a:ext uri="{FF2B5EF4-FFF2-40B4-BE49-F238E27FC236}">
                  <a16:creationId xmlns:a16="http://schemas.microsoft.com/office/drawing/2014/main" id="{F9B6CF03-8C6F-4A69-B803-56DF556167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6" name="Freeform 12">
              <a:extLst>
                <a:ext uri="{FF2B5EF4-FFF2-40B4-BE49-F238E27FC236}">
                  <a16:creationId xmlns:a16="http://schemas.microsoft.com/office/drawing/2014/main" id="{0A6864AE-A239-4CD6-9D34-6CF7188F1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7" name="Freeform 13">
              <a:extLst>
                <a:ext uri="{FF2B5EF4-FFF2-40B4-BE49-F238E27FC236}">
                  <a16:creationId xmlns:a16="http://schemas.microsoft.com/office/drawing/2014/main" id="{B71C308D-6936-4397-A8AF-6D19C6EC0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8" name="Freeform 14">
              <a:extLst>
                <a:ext uri="{FF2B5EF4-FFF2-40B4-BE49-F238E27FC236}">
                  <a16:creationId xmlns:a16="http://schemas.microsoft.com/office/drawing/2014/main" id="{FBD50843-2012-4AE6-91C9-537612E73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39" name="Freeform 15">
              <a:extLst>
                <a:ext uri="{FF2B5EF4-FFF2-40B4-BE49-F238E27FC236}">
                  <a16:creationId xmlns:a16="http://schemas.microsoft.com/office/drawing/2014/main" id="{A676FD4C-815C-452E-8046-28FEA7382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0" name="Freeform 16">
              <a:extLst>
                <a:ext uri="{FF2B5EF4-FFF2-40B4-BE49-F238E27FC236}">
                  <a16:creationId xmlns:a16="http://schemas.microsoft.com/office/drawing/2014/main" id="{66D402BD-5FE7-427A-8AE9-02D604B4C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1" name="Freeform 17">
              <a:extLst>
                <a:ext uri="{FF2B5EF4-FFF2-40B4-BE49-F238E27FC236}">
                  <a16:creationId xmlns:a16="http://schemas.microsoft.com/office/drawing/2014/main" id="{AA120BAC-3891-4E44-8E77-F37600AC72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2" name="Freeform 18">
              <a:extLst>
                <a:ext uri="{FF2B5EF4-FFF2-40B4-BE49-F238E27FC236}">
                  <a16:creationId xmlns:a16="http://schemas.microsoft.com/office/drawing/2014/main" id="{DCD27D48-C30F-4CF5-8C39-64561E5AC8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3" name="Freeform 19">
              <a:extLst>
                <a:ext uri="{FF2B5EF4-FFF2-40B4-BE49-F238E27FC236}">
                  <a16:creationId xmlns:a16="http://schemas.microsoft.com/office/drawing/2014/main" id="{BFB24C59-0439-4A08-B2D7-11CBD9E230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4" name="Freeform 20">
              <a:extLst>
                <a:ext uri="{FF2B5EF4-FFF2-40B4-BE49-F238E27FC236}">
                  <a16:creationId xmlns:a16="http://schemas.microsoft.com/office/drawing/2014/main" id="{55E56104-C1D3-474D-8F49-E66410000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5" name="Freeform 21">
              <a:extLst>
                <a:ext uri="{FF2B5EF4-FFF2-40B4-BE49-F238E27FC236}">
                  <a16:creationId xmlns:a16="http://schemas.microsoft.com/office/drawing/2014/main" id="{17D49068-5D60-449A-95AE-939E83EB9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6" name="Freeform 22">
              <a:extLst>
                <a:ext uri="{FF2B5EF4-FFF2-40B4-BE49-F238E27FC236}">
                  <a16:creationId xmlns:a16="http://schemas.microsoft.com/office/drawing/2014/main" id="{4D4CF5CD-E36E-43E6-8712-A4880FFEA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  <p:sp>
          <p:nvSpPr>
            <p:cNvPr id="147" name="Freeform 23">
              <a:extLst>
                <a:ext uri="{FF2B5EF4-FFF2-40B4-BE49-F238E27FC236}">
                  <a16:creationId xmlns:a16="http://schemas.microsoft.com/office/drawing/2014/main" id="{56A4EB06-C425-440E-BFF0-2D0E82E70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r-HR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F2E2BED-E728-4BDF-A0D9-965E2E6CE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D555CD5-B818-433B-91B0-050C20215E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1" name="Isosceles Triangle 150">
              <a:extLst>
                <a:ext uri="{FF2B5EF4-FFF2-40B4-BE49-F238E27FC236}">
                  <a16:creationId xmlns:a16="http://schemas.microsoft.com/office/drawing/2014/main" id="{942D9584-E3E3-42F2-A08D-053C79553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2A66E12-53B9-47C5-AA58-6A5008195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hr-HR"/>
            </a:p>
          </p:txBody>
        </p:sp>
      </p:grpSp>
      <p:sp useBgFill="1">
        <p:nvSpPr>
          <p:cNvPr id="154" name="Rectangle 153">
            <a:extLst>
              <a:ext uri="{FF2B5EF4-FFF2-40B4-BE49-F238E27FC236}">
                <a16:creationId xmlns:a16="http://schemas.microsoft.com/office/drawing/2014/main" id="{5A17D615-1394-4658-9590-9022F62D6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E07FB0A-C89F-4BB9-849D-20E98C22E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57" name="Freeform 5">
              <a:extLst>
                <a:ext uri="{FF2B5EF4-FFF2-40B4-BE49-F238E27FC236}">
                  <a16:creationId xmlns:a16="http://schemas.microsoft.com/office/drawing/2014/main" id="{AC964818-8B3D-4D37-A1A9-2543356EF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6">
              <a:extLst>
                <a:ext uri="{FF2B5EF4-FFF2-40B4-BE49-F238E27FC236}">
                  <a16:creationId xmlns:a16="http://schemas.microsoft.com/office/drawing/2014/main" id="{6F9D3FEF-024D-4A22-9A50-CE3C65793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7">
              <a:extLst>
                <a:ext uri="{FF2B5EF4-FFF2-40B4-BE49-F238E27FC236}">
                  <a16:creationId xmlns:a16="http://schemas.microsoft.com/office/drawing/2014/main" id="{88E0512B-187F-4D7C-8071-E0D2290C5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8">
              <a:extLst>
                <a:ext uri="{FF2B5EF4-FFF2-40B4-BE49-F238E27FC236}">
                  <a16:creationId xmlns:a16="http://schemas.microsoft.com/office/drawing/2014/main" id="{F0AFB43C-A5DA-419B-8152-263CCCDC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9">
              <a:extLst>
                <a:ext uri="{FF2B5EF4-FFF2-40B4-BE49-F238E27FC236}">
                  <a16:creationId xmlns:a16="http://schemas.microsoft.com/office/drawing/2014/main" id="{373752EA-8BC2-437C-AF76-73C86464C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0">
              <a:extLst>
                <a:ext uri="{FF2B5EF4-FFF2-40B4-BE49-F238E27FC236}">
                  <a16:creationId xmlns:a16="http://schemas.microsoft.com/office/drawing/2014/main" id="{801100C7-EE1E-4A5E-BB5E-92649BB4EA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1">
              <a:extLst>
                <a:ext uri="{FF2B5EF4-FFF2-40B4-BE49-F238E27FC236}">
                  <a16:creationId xmlns:a16="http://schemas.microsoft.com/office/drawing/2014/main" id="{FCEDF26C-D7C3-4D65-9947-BDF154BAB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2">
              <a:extLst>
                <a:ext uri="{FF2B5EF4-FFF2-40B4-BE49-F238E27FC236}">
                  <a16:creationId xmlns:a16="http://schemas.microsoft.com/office/drawing/2014/main" id="{C35AF583-0EF0-4F98-8538-CE685E0708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3">
              <a:extLst>
                <a:ext uri="{FF2B5EF4-FFF2-40B4-BE49-F238E27FC236}">
                  <a16:creationId xmlns:a16="http://schemas.microsoft.com/office/drawing/2014/main" id="{368AFD0D-45AC-4653-BE29-4F1172E10E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4">
              <a:extLst>
                <a:ext uri="{FF2B5EF4-FFF2-40B4-BE49-F238E27FC236}">
                  <a16:creationId xmlns:a16="http://schemas.microsoft.com/office/drawing/2014/main" id="{6438CC29-BF55-41CD-AAA8-49D78F3BB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5">
              <a:extLst>
                <a:ext uri="{FF2B5EF4-FFF2-40B4-BE49-F238E27FC236}">
                  <a16:creationId xmlns:a16="http://schemas.microsoft.com/office/drawing/2014/main" id="{6A6E0CE8-49F3-4548-8406-3458F2FFB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6">
              <a:extLst>
                <a:ext uri="{FF2B5EF4-FFF2-40B4-BE49-F238E27FC236}">
                  <a16:creationId xmlns:a16="http://schemas.microsoft.com/office/drawing/2014/main" id="{E4CFC039-EC6B-46A4-83D7-A911821EC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7">
              <a:extLst>
                <a:ext uri="{FF2B5EF4-FFF2-40B4-BE49-F238E27FC236}">
                  <a16:creationId xmlns:a16="http://schemas.microsoft.com/office/drawing/2014/main" id="{DB630E96-6498-40BC-A4C0-C6BEF956B9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8">
              <a:extLst>
                <a:ext uri="{FF2B5EF4-FFF2-40B4-BE49-F238E27FC236}">
                  <a16:creationId xmlns:a16="http://schemas.microsoft.com/office/drawing/2014/main" id="{65AE7716-DB70-4BD7-AAC5-0120012FB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9">
              <a:extLst>
                <a:ext uri="{FF2B5EF4-FFF2-40B4-BE49-F238E27FC236}">
                  <a16:creationId xmlns:a16="http://schemas.microsoft.com/office/drawing/2014/main" id="{7E5E7089-D280-4F95-9353-2CDA3F6A9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20">
              <a:extLst>
                <a:ext uri="{FF2B5EF4-FFF2-40B4-BE49-F238E27FC236}">
                  <a16:creationId xmlns:a16="http://schemas.microsoft.com/office/drawing/2014/main" id="{8B292DAD-B743-4C97-9C23-943618D4C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21">
              <a:extLst>
                <a:ext uri="{FF2B5EF4-FFF2-40B4-BE49-F238E27FC236}">
                  <a16:creationId xmlns:a16="http://schemas.microsoft.com/office/drawing/2014/main" id="{D6461074-285F-4983-9304-74D10A7CF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22">
              <a:extLst>
                <a:ext uri="{FF2B5EF4-FFF2-40B4-BE49-F238E27FC236}">
                  <a16:creationId xmlns:a16="http://schemas.microsoft.com/office/drawing/2014/main" id="{F90880AB-2D3F-4E91-8F02-D83C79F02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23">
              <a:extLst>
                <a:ext uri="{FF2B5EF4-FFF2-40B4-BE49-F238E27FC236}">
                  <a16:creationId xmlns:a16="http://schemas.microsoft.com/office/drawing/2014/main" id="{592E0C8A-2965-4EA6-A917-3DFC9F666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AD9BFBE6-BC68-2706-37B5-8E07B04FC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93" y="4614902"/>
            <a:ext cx="8081960" cy="943954"/>
          </a:xfrm>
        </p:spPr>
        <p:txBody>
          <a:bodyPr vert="horz" lIns="228600" tIns="228600" rIns="228600" bIns="0" rtlCol="0" anchor="b">
            <a:normAutofit/>
          </a:bodyPr>
          <a:lstStyle/>
          <a:p>
            <a:pPr>
              <a:lnSpc>
                <a:spcPct val="80000"/>
              </a:lnSpc>
            </a:pPr>
            <a:br>
              <a:rPr lang="en-US" sz="2800">
                <a:solidFill>
                  <a:schemeClr val="tx2"/>
                </a:solidFill>
              </a:rPr>
            </a:b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177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id="{9FEE7A97-48B5-76A8-239B-B9C46D6F7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611672"/>
              </p:ext>
            </p:extLst>
          </p:nvPr>
        </p:nvGraphicFramePr>
        <p:xfrm>
          <a:off x="807722" y="1990976"/>
          <a:ext cx="10576558" cy="4175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29280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4E3A82C30A4D4BBF21283C2C008BAA" ma:contentTypeVersion="11" ma:contentTypeDescription="Stvaranje novog dokumenta." ma:contentTypeScope="" ma:versionID="83b9bce3bb2972a5daf5afdfb7891a0d">
  <xsd:schema xmlns:xsd="http://www.w3.org/2001/XMLSchema" xmlns:xs="http://www.w3.org/2001/XMLSchema" xmlns:p="http://schemas.microsoft.com/office/2006/metadata/properties" xmlns:ns2="e7b8cc12-887a-4d4d-ba48-7166d3f8d3b4" xmlns:ns3="c8ad5942-de4f-494e-8cd7-fcff3be963fd" targetNamespace="http://schemas.microsoft.com/office/2006/metadata/properties" ma:root="true" ma:fieldsID="7bf8e5e41ae438fb09b8e119f1c60473" ns2:_="" ns3:_="">
    <xsd:import namespace="e7b8cc12-887a-4d4d-ba48-7166d3f8d3b4"/>
    <xsd:import namespace="c8ad5942-de4f-494e-8cd7-fcff3be963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b8cc12-887a-4d4d-ba48-7166d3f8d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d5942-de4f-494e-8cd7-fcff3be963f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82b6ff0-1112-4113-b077-13e8a1f0d296}" ma:internalName="TaxCatchAll" ma:showField="CatchAllData" ma:web="c8ad5942-de4f-494e-8cd7-fcff3be963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ad5942-de4f-494e-8cd7-fcff3be963fd" xsi:nil="true"/>
    <lcf76f155ced4ddcb4097134ff3c332f xmlns="e7b8cc12-887a-4d4d-ba48-7166d3f8d3b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76F17B-BD48-4791-9989-8088695B4B08}"/>
</file>

<file path=customXml/itemProps2.xml><?xml version="1.0" encoding="utf-8"?>
<ds:datastoreItem xmlns:ds="http://schemas.openxmlformats.org/officeDocument/2006/customXml" ds:itemID="{267D309A-6C57-41E3-B5E4-16109D0DC521}"/>
</file>

<file path=customXml/itemProps3.xml><?xml version="1.0" encoding="utf-8"?>
<ds:datastoreItem xmlns:ds="http://schemas.openxmlformats.org/officeDocument/2006/customXml" ds:itemID="{1AE72047-06BA-4AA8-8EB2-274507BDA72C}"/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1283</TotalTime>
  <Words>1437</Words>
  <Application>Microsoft Office PowerPoint</Application>
  <PresentationFormat>Široki zaslon</PresentationFormat>
  <Paragraphs>111</Paragraphs>
  <Slides>25</Slides>
  <Notes>1</Notes>
  <HiddenSlides>0</HiddenSlides>
  <MMClips>1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4" baseType="lpstr">
      <vt:lpstr>Aptos</vt:lpstr>
      <vt:lpstr>Calibri Light</vt:lpstr>
      <vt:lpstr>Garamond</vt:lpstr>
      <vt:lpstr>Roboto</vt:lpstr>
      <vt:lpstr>Rockwell</vt:lpstr>
      <vt:lpstr>Times New Roman</vt:lpstr>
      <vt:lpstr>Wingdings</vt:lpstr>
      <vt:lpstr>Wingdings 3</vt:lpstr>
      <vt:lpstr>Atlas</vt:lpstr>
      <vt:lpstr>Marcus Marulus Spalatensis De institutione bene beateque vivendi </vt:lpstr>
      <vt:lpstr> Nota bene </vt:lpstr>
      <vt:lpstr>Zanimljivosti</vt:lpstr>
      <vt:lpstr>Stranica Marulićeva Evanđelistara, s pribilješkama engleskoga kralja Henrika VIII., čuva se u Britanskoj knjižnici.</vt:lpstr>
      <vt:lpstr>Marcus Marulus Spalatensis 1450. – 1524.</vt:lpstr>
      <vt:lpstr>De imitatione Christi</vt:lpstr>
      <vt:lpstr>Marcus Marulus Spalatensis 1450. – 1524.</vt:lpstr>
      <vt:lpstr>Književni rad</vt:lpstr>
      <vt:lpstr> </vt:lpstr>
      <vt:lpstr>De institutione bene vivendi per exempla sanctorum 1507.</vt:lpstr>
      <vt:lpstr>Evangelistarium</vt:lpstr>
      <vt:lpstr>Evangelistarium 1516.</vt:lpstr>
      <vt:lpstr>Quinquaginta parabole </vt:lpstr>
      <vt:lpstr>Davidias</vt:lpstr>
      <vt:lpstr>Judita</vt:lpstr>
      <vt:lpstr>Meštrovićev spomenik Marku Maruliću u Splitu (1925.) </vt:lpstr>
      <vt:lpstr>Marulić tv_kalendar</vt:lpstr>
      <vt:lpstr>PowerPoint prezentacija</vt:lpstr>
      <vt:lpstr>Epistola ad Adrianum VI. Pont. Max</vt:lpstr>
      <vt:lpstr>Epistola ad Adrianum VI. Pont. Max</vt:lpstr>
      <vt:lpstr>Epistola ad Adrianum VI. Pont. Max</vt:lpstr>
      <vt:lpstr>Epistola ad Adrianum VI. Pont. Max</vt:lpstr>
      <vt:lpstr>Epistola ad Adrianum VI. Pont. Max</vt:lpstr>
      <vt:lpstr>Poslanica papi Hadrijanu VI.</vt:lpstr>
      <vt:lpstr>videoprikazi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Ružica Jauk</dc:creator>
  <cp:lastModifiedBy>Ružica Jauk</cp:lastModifiedBy>
  <cp:revision>16</cp:revision>
  <dcterms:created xsi:type="dcterms:W3CDTF">2025-02-06T16:41:58Z</dcterms:created>
  <dcterms:modified xsi:type="dcterms:W3CDTF">2025-02-19T11:32:42Z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0x010100D14E3A82C30A4D4BBF21283C2C008BAA</vt:lpwstr>
  </property>
</Properties>
</file>